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1" r:id="rId2"/>
    <p:sldId id="280" r:id="rId3"/>
    <p:sldId id="257" r:id="rId4"/>
    <p:sldId id="270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</p:sldIdLst>
  <p:sldSz cx="12188825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599" autoAdjust="0"/>
  </p:normalViewPr>
  <p:slideViewPr>
    <p:cSldViewPr>
      <p:cViewPr varScale="1">
        <p:scale>
          <a:sx n="70" d="100"/>
          <a:sy n="70" d="100"/>
        </p:scale>
        <p:origin x="756" y="5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47DA68-63C9-4500-A786-EC6F102530EC}" type="doc">
      <dgm:prSet loTypeId="urn:microsoft.com/office/officeart/2005/8/layout/hierarchy4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pl-PL"/>
        </a:p>
      </dgm:t>
    </dgm:pt>
    <dgm:pt modelId="{5786016D-2AA8-4F8B-A4F3-2099222D8D47}">
      <dgm:prSet/>
      <dgm:spPr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/>
            </a:gs>
          </a:gsLst>
        </a:gradFill>
      </dgm:spPr>
      <dgm:t>
        <a:bodyPr/>
        <a:lstStyle/>
        <a:p>
          <a:pPr rtl="0"/>
          <a:r>
            <a:rPr lang="pl-PL" b="1" smtClean="0"/>
            <a:t>Wykwalifikowana kadra pedagogiczna</a:t>
          </a:r>
          <a:endParaRPr lang="pl-PL"/>
        </a:p>
      </dgm:t>
    </dgm:pt>
    <dgm:pt modelId="{4C18C816-257C-4795-BB76-DE66DC79DED6}" type="parTrans" cxnId="{15E5A7F3-C2E0-4325-A801-EB41B6CCAEE6}">
      <dgm:prSet/>
      <dgm:spPr/>
      <dgm:t>
        <a:bodyPr/>
        <a:lstStyle/>
        <a:p>
          <a:endParaRPr lang="pl-PL"/>
        </a:p>
      </dgm:t>
    </dgm:pt>
    <dgm:pt modelId="{C1F8915E-66D1-4885-BF6C-67F90EAD6CF7}" type="sibTrans" cxnId="{15E5A7F3-C2E0-4325-A801-EB41B6CCAEE6}">
      <dgm:prSet/>
      <dgm:spPr/>
      <dgm:t>
        <a:bodyPr/>
        <a:lstStyle/>
        <a:p>
          <a:endParaRPr lang="pl-PL"/>
        </a:p>
      </dgm:t>
    </dgm:pt>
    <dgm:pt modelId="{8986CAE0-B0BC-440C-A3C8-1CA22B39662A}">
      <dgm:prSet/>
      <dgm:spPr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/>
            </a:gs>
          </a:gsLst>
        </a:gradFill>
      </dgm:spPr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pl-PL" b="1" dirty="0" smtClean="0"/>
            <a:t>Bogata infrastruktura, kąciki tematyczne:</a:t>
          </a:r>
        </a:p>
        <a:p>
          <a:pPr algn="ctr" rtl="0">
            <a:lnSpc>
              <a:spcPct val="90000"/>
            </a:lnSpc>
            <a:spcAft>
              <a:spcPct val="35000"/>
            </a:spcAft>
          </a:pPr>
          <a:r>
            <a:rPr lang="pl-PL" b="1" dirty="0" err="1" smtClean="0"/>
            <a:t>Korkownia</a:t>
          </a:r>
          <a:r>
            <a:rPr lang="pl-PL" b="1" dirty="0" smtClean="0"/>
            <a:t>,</a:t>
          </a:r>
        </a:p>
        <a:p>
          <a:pPr algn="ctr" rtl="0">
            <a:lnSpc>
              <a:spcPct val="90000"/>
            </a:lnSpc>
            <a:spcAft>
              <a:spcPct val="35000"/>
            </a:spcAft>
          </a:pPr>
          <a:r>
            <a:rPr lang="pl-PL" b="1" dirty="0" smtClean="0"/>
            <a:t>Gier i zabaw,</a:t>
          </a:r>
        </a:p>
        <a:p>
          <a:pPr algn="ctr" rtl="0">
            <a:lnSpc>
              <a:spcPct val="90000"/>
            </a:lnSpc>
            <a:spcAft>
              <a:spcPct val="35000"/>
            </a:spcAft>
          </a:pPr>
          <a:r>
            <a:rPr lang="pl-PL" b="1" dirty="0" smtClean="0"/>
            <a:t>Erasmus+, Doradztwa zawodowego,</a:t>
          </a:r>
        </a:p>
        <a:p>
          <a:pPr algn="ctr" rtl="0">
            <a:lnSpc>
              <a:spcPct val="90000"/>
            </a:lnSpc>
            <a:spcAft>
              <a:spcPct val="35000"/>
            </a:spcAft>
          </a:pPr>
          <a:r>
            <a:rPr lang="pl-PL" b="1" dirty="0" smtClean="0"/>
            <a:t>czytelnicze</a:t>
          </a:r>
        </a:p>
        <a:p>
          <a:pPr algn="ctr" rtl="0">
            <a:lnSpc>
              <a:spcPct val="90000"/>
            </a:lnSpc>
            <a:spcAft>
              <a:spcPct val="35000"/>
            </a:spcAft>
          </a:pPr>
          <a:endParaRPr lang="pl-PL" b="1" dirty="0" smtClean="0"/>
        </a:p>
        <a:p>
          <a:pPr algn="ctr" rtl="0">
            <a:lnSpc>
              <a:spcPct val="90000"/>
            </a:lnSpc>
            <a:spcAft>
              <a:spcPct val="35000"/>
            </a:spcAft>
          </a:pPr>
          <a:r>
            <a:rPr lang="pl-PL" b="1" dirty="0" smtClean="0"/>
            <a:t> </a:t>
          </a:r>
          <a:endParaRPr lang="pl-PL" dirty="0"/>
        </a:p>
      </dgm:t>
    </dgm:pt>
    <dgm:pt modelId="{E397755F-7EB1-4391-B716-FCB573434244}" type="parTrans" cxnId="{9CFC06DC-CD69-4F62-B450-0C6952AE3E74}">
      <dgm:prSet/>
      <dgm:spPr/>
      <dgm:t>
        <a:bodyPr/>
        <a:lstStyle/>
        <a:p>
          <a:endParaRPr lang="pl-PL"/>
        </a:p>
      </dgm:t>
    </dgm:pt>
    <dgm:pt modelId="{3DFCDDA0-9646-46AD-B21B-429FF22AC4C8}" type="sibTrans" cxnId="{9CFC06DC-CD69-4F62-B450-0C6952AE3E74}">
      <dgm:prSet/>
      <dgm:spPr/>
      <dgm:t>
        <a:bodyPr/>
        <a:lstStyle/>
        <a:p>
          <a:endParaRPr lang="pl-PL"/>
        </a:p>
      </dgm:t>
    </dgm:pt>
    <dgm:pt modelId="{145D953E-0F68-4CA8-9E71-9BADC2012B99}">
      <dgm:prSet/>
      <dgm:spPr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/>
            </a:gs>
          </a:gsLst>
        </a:gradFill>
      </dgm:spPr>
      <dgm:t>
        <a:bodyPr/>
        <a:lstStyle/>
        <a:p>
          <a:pPr rtl="0"/>
          <a:r>
            <a:rPr lang="pl-PL" b="1" smtClean="0"/>
            <a:t>Dobra baza sportowa (kompleks boisk – Orlik, hala sportowa, pływalnia,  siłownia, sala do aerobiku, sauna)</a:t>
          </a:r>
          <a:endParaRPr lang="pl-PL"/>
        </a:p>
      </dgm:t>
    </dgm:pt>
    <dgm:pt modelId="{2817A8B4-6326-4F5F-9EB6-AF159C6D0437}" type="parTrans" cxnId="{35DF03A3-8C46-4933-A70F-E140321F4B0E}">
      <dgm:prSet/>
      <dgm:spPr/>
      <dgm:t>
        <a:bodyPr/>
        <a:lstStyle/>
        <a:p>
          <a:endParaRPr lang="pl-PL"/>
        </a:p>
      </dgm:t>
    </dgm:pt>
    <dgm:pt modelId="{F61B63DB-1E25-44B7-9C4F-C3779941BB41}" type="sibTrans" cxnId="{35DF03A3-8C46-4933-A70F-E140321F4B0E}">
      <dgm:prSet/>
      <dgm:spPr/>
      <dgm:t>
        <a:bodyPr/>
        <a:lstStyle/>
        <a:p>
          <a:endParaRPr lang="pl-PL"/>
        </a:p>
      </dgm:t>
    </dgm:pt>
    <dgm:pt modelId="{077B3E55-E88F-4D9A-9B07-EBF83A32015F}">
      <dgm:prSet/>
      <dgm:spPr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/>
            </a:gs>
          </a:gsLst>
        </a:gradFill>
      </dgm:spPr>
      <dgm:t>
        <a:bodyPr/>
        <a:lstStyle/>
        <a:p>
          <a:pPr rtl="0"/>
          <a:r>
            <a:rPr lang="pl-PL" b="1" dirty="0" smtClean="0"/>
            <a:t>Laboratorium językowe oraz sale informatyczne, sala robotów, pracownia kuchenna, krawiecka, biologiczna, muzyczna, stolarsko-ślusarska, lotnicza z symulatorem lotów </a:t>
          </a:r>
        </a:p>
      </dgm:t>
    </dgm:pt>
    <dgm:pt modelId="{E19B5360-09BB-45A2-ABDA-1BEC83D9D600}" type="parTrans" cxnId="{37349CED-39D4-4723-A574-AFC963BF7C42}">
      <dgm:prSet/>
      <dgm:spPr/>
      <dgm:t>
        <a:bodyPr/>
        <a:lstStyle/>
        <a:p>
          <a:endParaRPr lang="pl-PL"/>
        </a:p>
      </dgm:t>
    </dgm:pt>
    <dgm:pt modelId="{9383862D-4E13-4C8B-9145-DE382D1E2FB7}" type="sibTrans" cxnId="{37349CED-39D4-4723-A574-AFC963BF7C42}">
      <dgm:prSet/>
      <dgm:spPr/>
      <dgm:t>
        <a:bodyPr/>
        <a:lstStyle/>
        <a:p>
          <a:endParaRPr lang="pl-PL"/>
        </a:p>
      </dgm:t>
    </dgm:pt>
    <dgm:pt modelId="{9163B091-7120-4701-A09B-4516FFD104DB}">
      <dgm:prSet/>
      <dgm:spPr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/>
            </a:gs>
          </a:gsLst>
        </a:gradFill>
      </dgm:spPr>
      <dgm:t>
        <a:bodyPr/>
        <a:lstStyle/>
        <a:p>
          <a:pPr rtl="0"/>
          <a:r>
            <a:rPr lang="pl-PL" b="1" dirty="0" smtClean="0"/>
            <a:t>Udział w programach: Erasmus+, Power Etyka nie tylko dla smyka, Program dla szkół (mleko, warzywa i owoce dla każdego ucznia)</a:t>
          </a:r>
          <a:endParaRPr lang="pl-PL" dirty="0"/>
        </a:p>
      </dgm:t>
    </dgm:pt>
    <dgm:pt modelId="{525F9F37-E0A9-4096-B94D-25A44EBE5BEE}" type="parTrans" cxnId="{962DB2C2-C072-412F-9CAB-14C57BA0AF2F}">
      <dgm:prSet/>
      <dgm:spPr/>
      <dgm:t>
        <a:bodyPr/>
        <a:lstStyle/>
        <a:p>
          <a:endParaRPr lang="pl-PL"/>
        </a:p>
      </dgm:t>
    </dgm:pt>
    <dgm:pt modelId="{61B44DCD-F20D-4F8A-91AE-52ECC711ADB7}" type="sibTrans" cxnId="{962DB2C2-C072-412F-9CAB-14C57BA0AF2F}">
      <dgm:prSet/>
      <dgm:spPr/>
      <dgm:t>
        <a:bodyPr/>
        <a:lstStyle/>
        <a:p>
          <a:endParaRPr lang="pl-PL"/>
        </a:p>
      </dgm:t>
    </dgm:pt>
    <dgm:pt modelId="{B2564E91-C9EF-41E9-BF57-C6FA137E0408}" type="pres">
      <dgm:prSet presAssocID="{0747DA68-63C9-4500-A786-EC6F102530E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F683713C-5ACC-4903-9C04-73C906015216}" type="pres">
      <dgm:prSet presAssocID="{5786016D-2AA8-4F8B-A4F3-2099222D8D47}" presName="vertOne" presStyleCnt="0"/>
      <dgm:spPr/>
    </dgm:pt>
    <dgm:pt modelId="{7259061B-41F8-40A5-8A0E-80595675DB26}" type="pres">
      <dgm:prSet presAssocID="{5786016D-2AA8-4F8B-A4F3-2099222D8D47}" presName="txOne" presStyleLbl="node0" presStyleIdx="0" presStyleCnt="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AD32D17-3EA5-443C-B8B4-2DCE9CA37243}" type="pres">
      <dgm:prSet presAssocID="{5786016D-2AA8-4F8B-A4F3-2099222D8D47}" presName="horzOne" presStyleCnt="0"/>
      <dgm:spPr/>
    </dgm:pt>
    <dgm:pt modelId="{6FD12B68-CFE6-44AF-86BD-E9741A73036C}" type="pres">
      <dgm:prSet presAssocID="{C1F8915E-66D1-4885-BF6C-67F90EAD6CF7}" presName="sibSpaceOne" presStyleCnt="0"/>
      <dgm:spPr/>
    </dgm:pt>
    <dgm:pt modelId="{1C255CA0-E956-492B-9D21-C1BCA1D9D0DD}" type="pres">
      <dgm:prSet presAssocID="{8986CAE0-B0BC-440C-A3C8-1CA22B39662A}" presName="vertOne" presStyleCnt="0"/>
      <dgm:spPr/>
    </dgm:pt>
    <dgm:pt modelId="{D7BF1F6E-054F-4040-9949-4BE9005A4144}" type="pres">
      <dgm:prSet presAssocID="{8986CAE0-B0BC-440C-A3C8-1CA22B39662A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66E568C-45FB-4AB8-840A-2A70AA16CBB0}" type="pres">
      <dgm:prSet presAssocID="{8986CAE0-B0BC-440C-A3C8-1CA22B39662A}" presName="horzOne" presStyleCnt="0"/>
      <dgm:spPr/>
    </dgm:pt>
    <dgm:pt modelId="{3F470F10-89CE-4B08-9D8C-F1E34CE45790}" type="pres">
      <dgm:prSet presAssocID="{3DFCDDA0-9646-46AD-B21B-429FF22AC4C8}" presName="sibSpaceOne" presStyleCnt="0"/>
      <dgm:spPr/>
    </dgm:pt>
    <dgm:pt modelId="{9CB0EAC9-9E6D-41BA-8279-7579917BE59B}" type="pres">
      <dgm:prSet presAssocID="{145D953E-0F68-4CA8-9E71-9BADC2012B99}" presName="vertOne" presStyleCnt="0"/>
      <dgm:spPr/>
    </dgm:pt>
    <dgm:pt modelId="{2FAC84CD-005E-4EED-A9C9-1ABD25927BC8}" type="pres">
      <dgm:prSet presAssocID="{145D953E-0F68-4CA8-9E71-9BADC2012B99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027BDEAF-A2F7-457B-B964-1127951F479C}" type="pres">
      <dgm:prSet presAssocID="{145D953E-0F68-4CA8-9E71-9BADC2012B99}" presName="horzOne" presStyleCnt="0"/>
      <dgm:spPr/>
    </dgm:pt>
    <dgm:pt modelId="{E56E14E5-0E68-4CDE-8EC2-70F8D6210C9D}" type="pres">
      <dgm:prSet presAssocID="{F61B63DB-1E25-44B7-9C4F-C3779941BB41}" presName="sibSpaceOne" presStyleCnt="0"/>
      <dgm:spPr/>
    </dgm:pt>
    <dgm:pt modelId="{BCE8E861-53D1-4379-A84E-BFD2B4FBF95E}" type="pres">
      <dgm:prSet presAssocID="{077B3E55-E88F-4D9A-9B07-EBF83A32015F}" presName="vertOne" presStyleCnt="0"/>
      <dgm:spPr/>
    </dgm:pt>
    <dgm:pt modelId="{85CE2FB6-0010-4DFB-AC7A-77C05E0639B0}" type="pres">
      <dgm:prSet presAssocID="{077B3E55-E88F-4D9A-9B07-EBF83A32015F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7C88534-D2D7-455F-B267-26A6036A6937}" type="pres">
      <dgm:prSet presAssocID="{077B3E55-E88F-4D9A-9B07-EBF83A32015F}" presName="horzOne" presStyleCnt="0"/>
      <dgm:spPr/>
    </dgm:pt>
    <dgm:pt modelId="{5E554743-2DA4-4CEC-A4A3-739E7CF25D34}" type="pres">
      <dgm:prSet presAssocID="{9383862D-4E13-4C8B-9145-DE382D1E2FB7}" presName="sibSpaceOne" presStyleCnt="0"/>
      <dgm:spPr/>
    </dgm:pt>
    <dgm:pt modelId="{73338309-5254-4136-BCB9-94D46064BBE1}" type="pres">
      <dgm:prSet presAssocID="{9163B091-7120-4701-A09B-4516FFD104DB}" presName="vertOne" presStyleCnt="0"/>
      <dgm:spPr/>
    </dgm:pt>
    <dgm:pt modelId="{3F45A416-F47A-4AD5-A81A-50E9F66879EF}" type="pres">
      <dgm:prSet presAssocID="{9163B091-7120-4701-A09B-4516FFD104DB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C6529F5-5A90-4D01-8512-D9F5500743A9}" type="pres">
      <dgm:prSet presAssocID="{9163B091-7120-4701-A09B-4516FFD104DB}" presName="horzOne" presStyleCnt="0"/>
      <dgm:spPr/>
    </dgm:pt>
  </dgm:ptLst>
  <dgm:cxnLst>
    <dgm:cxn modelId="{862456C9-C92D-423E-973A-7249E5DC2798}" type="presOf" srcId="{5786016D-2AA8-4F8B-A4F3-2099222D8D47}" destId="{7259061B-41F8-40A5-8A0E-80595675DB26}" srcOrd="0" destOrd="0" presId="urn:microsoft.com/office/officeart/2005/8/layout/hierarchy4"/>
    <dgm:cxn modelId="{0BBB5447-2D7D-443C-91C7-622425F5789F}" type="presOf" srcId="{145D953E-0F68-4CA8-9E71-9BADC2012B99}" destId="{2FAC84CD-005E-4EED-A9C9-1ABD25927BC8}" srcOrd="0" destOrd="0" presId="urn:microsoft.com/office/officeart/2005/8/layout/hierarchy4"/>
    <dgm:cxn modelId="{9CFC06DC-CD69-4F62-B450-0C6952AE3E74}" srcId="{0747DA68-63C9-4500-A786-EC6F102530EC}" destId="{8986CAE0-B0BC-440C-A3C8-1CA22B39662A}" srcOrd="1" destOrd="0" parTransId="{E397755F-7EB1-4391-B716-FCB573434244}" sibTransId="{3DFCDDA0-9646-46AD-B21B-429FF22AC4C8}"/>
    <dgm:cxn modelId="{15E5A7F3-C2E0-4325-A801-EB41B6CCAEE6}" srcId="{0747DA68-63C9-4500-A786-EC6F102530EC}" destId="{5786016D-2AA8-4F8B-A4F3-2099222D8D47}" srcOrd="0" destOrd="0" parTransId="{4C18C816-257C-4795-BB76-DE66DC79DED6}" sibTransId="{C1F8915E-66D1-4885-BF6C-67F90EAD6CF7}"/>
    <dgm:cxn modelId="{962DB2C2-C072-412F-9CAB-14C57BA0AF2F}" srcId="{0747DA68-63C9-4500-A786-EC6F102530EC}" destId="{9163B091-7120-4701-A09B-4516FFD104DB}" srcOrd="4" destOrd="0" parTransId="{525F9F37-E0A9-4096-B94D-25A44EBE5BEE}" sibTransId="{61B44DCD-F20D-4F8A-91AE-52ECC711ADB7}"/>
    <dgm:cxn modelId="{B56CA478-EBF2-453C-9D46-03EE28949152}" type="presOf" srcId="{9163B091-7120-4701-A09B-4516FFD104DB}" destId="{3F45A416-F47A-4AD5-A81A-50E9F66879EF}" srcOrd="0" destOrd="0" presId="urn:microsoft.com/office/officeart/2005/8/layout/hierarchy4"/>
    <dgm:cxn modelId="{35DF03A3-8C46-4933-A70F-E140321F4B0E}" srcId="{0747DA68-63C9-4500-A786-EC6F102530EC}" destId="{145D953E-0F68-4CA8-9E71-9BADC2012B99}" srcOrd="2" destOrd="0" parTransId="{2817A8B4-6326-4F5F-9EB6-AF159C6D0437}" sibTransId="{F61B63DB-1E25-44B7-9C4F-C3779941BB41}"/>
    <dgm:cxn modelId="{45EEC391-3713-4EB4-8536-637776F3F6DF}" type="presOf" srcId="{077B3E55-E88F-4D9A-9B07-EBF83A32015F}" destId="{85CE2FB6-0010-4DFB-AC7A-77C05E0639B0}" srcOrd="0" destOrd="0" presId="urn:microsoft.com/office/officeart/2005/8/layout/hierarchy4"/>
    <dgm:cxn modelId="{ECC667FF-0451-48E2-97DF-0EAFE8D4C545}" type="presOf" srcId="{8986CAE0-B0BC-440C-A3C8-1CA22B39662A}" destId="{D7BF1F6E-054F-4040-9949-4BE9005A4144}" srcOrd="0" destOrd="0" presId="urn:microsoft.com/office/officeart/2005/8/layout/hierarchy4"/>
    <dgm:cxn modelId="{A4F77CB0-9D8D-4D2B-AA05-A3307C279EB9}" type="presOf" srcId="{0747DA68-63C9-4500-A786-EC6F102530EC}" destId="{B2564E91-C9EF-41E9-BF57-C6FA137E0408}" srcOrd="0" destOrd="0" presId="urn:microsoft.com/office/officeart/2005/8/layout/hierarchy4"/>
    <dgm:cxn modelId="{37349CED-39D4-4723-A574-AFC963BF7C42}" srcId="{0747DA68-63C9-4500-A786-EC6F102530EC}" destId="{077B3E55-E88F-4D9A-9B07-EBF83A32015F}" srcOrd="3" destOrd="0" parTransId="{E19B5360-09BB-45A2-ABDA-1BEC83D9D600}" sibTransId="{9383862D-4E13-4C8B-9145-DE382D1E2FB7}"/>
    <dgm:cxn modelId="{61F44956-9001-49EE-B1A5-E8C1EAEC2A3B}" type="presParOf" srcId="{B2564E91-C9EF-41E9-BF57-C6FA137E0408}" destId="{F683713C-5ACC-4903-9C04-73C906015216}" srcOrd="0" destOrd="0" presId="urn:microsoft.com/office/officeart/2005/8/layout/hierarchy4"/>
    <dgm:cxn modelId="{07990F97-4790-41D2-8B66-21465657BD32}" type="presParOf" srcId="{F683713C-5ACC-4903-9C04-73C906015216}" destId="{7259061B-41F8-40A5-8A0E-80595675DB26}" srcOrd="0" destOrd="0" presId="urn:microsoft.com/office/officeart/2005/8/layout/hierarchy4"/>
    <dgm:cxn modelId="{FBBFC130-73BC-46C6-B0AD-7ECCB0CD918C}" type="presParOf" srcId="{F683713C-5ACC-4903-9C04-73C906015216}" destId="{8AD32D17-3EA5-443C-B8B4-2DCE9CA37243}" srcOrd="1" destOrd="0" presId="urn:microsoft.com/office/officeart/2005/8/layout/hierarchy4"/>
    <dgm:cxn modelId="{79EE9519-B524-4E4A-BC77-CC253B2AC4EA}" type="presParOf" srcId="{B2564E91-C9EF-41E9-BF57-C6FA137E0408}" destId="{6FD12B68-CFE6-44AF-86BD-E9741A73036C}" srcOrd="1" destOrd="0" presId="urn:microsoft.com/office/officeart/2005/8/layout/hierarchy4"/>
    <dgm:cxn modelId="{1040E8D0-5D9C-4067-A3DD-CAF8F2CCF897}" type="presParOf" srcId="{B2564E91-C9EF-41E9-BF57-C6FA137E0408}" destId="{1C255CA0-E956-492B-9D21-C1BCA1D9D0DD}" srcOrd="2" destOrd="0" presId="urn:microsoft.com/office/officeart/2005/8/layout/hierarchy4"/>
    <dgm:cxn modelId="{CFA0BC92-E140-47F2-87F2-3758D429E4C4}" type="presParOf" srcId="{1C255CA0-E956-492B-9D21-C1BCA1D9D0DD}" destId="{D7BF1F6E-054F-4040-9949-4BE9005A4144}" srcOrd="0" destOrd="0" presId="urn:microsoft.com/office/officeart/2005/8/layout/hierarchy4"/>
    <dgm:cxn modelId="{C7047585-2F93-4B55-8666-B86F50D4FC6C}" type="presParOf" srcId="{1C255CA0-E956-492B-9D21-C1BCA1D9D0DD}" destId="{466E568C-45FB-4AB8-840A-2A70AA16CBB0}" srcOrd="1" destOrd="0" presId="urn:microsoft.com/office/officeart/2005/8/layout/hierarchy4"/>
    <dgm:cxn modelId="{00DD1394-B8D7-43BC-B40B-ACC0627B4994}" type="presParOf" srcId="{B2564E91-C9EF-41E9-BF57-C6FA137E0408}" destId="{3F470F10-89CE-4B08-9D8C-F1E34CE45790}" srcOrd="3" destOrd="0" presId="urn:microsoft.com/office/officeart/2005/8/layout/hierarchy4"/>
    <dgm:cxn modelId="{DECF737C-EF33-41CD-AC7F-1336054671CF}" type="presParOf" srcId="{B2564E91-C9EF-41E9-BF57-C6FA137E0408}" destId="{9CB0EAC9-9E6D-41BA-8279-7579917BE59B}" srcOrd="4" destOrd="0" presId="urn:microsoft.com/office/officeart/2005/8/layout/hierarchy4"/>
    <dgm:cxn modelId="{D495064B-6895-47D5-A5C4-82F7624AA2D3}" type="presParOf" srcId="{9CB0EAC9-9E6D-41BA-8279-7579917BE59B}" destId="{2FAC84CD-005E-4EED-A9C9-1ABD25927BC8}" srcOrd="0" destOrd="0" presId="urn:microsoft.com/office/officeart/2005/8/layout/hierarchy4"/>
    <dgm:cxn modelId="{30644C88-3A72-4100-BB75-C72D09D09589}" type="presParOf" srcId="{9CB0EAC9-9E6D-41BA-8279-7579917BE59B}" destId="{027BDEAF-A2F7-457B-B964-1127951F479C}" srcOrd="1" destOrd="0" presId="urn:microsoft.com/office/officeart/2005/8/layout/hierarchy4"/>
    <dgm:cxn modelId="{0387D535-5861-488E-89C1-31A64C439BA3}" type="presParOf" srcId="{B2564E91-C9EF-41E9-BF57-C6FA137E0408}" destId="{E56E14E5-0E68-4CDE-8EC2-70F8D6210C9D}" srcOrd="5" destOrd="0" presId="urn:microsoft.com/office/officeart/2005/8/layout/hierarchy4"/>
    <dgm:cxn modelId="{7B1EC56C-E994-4945-A38D-7EFEB8F430BD}" type="presParOf" srcId="{B2564E91-C9EF-41E9-BF57-C6FA137E0408}" destId="{BCE8E861-53D1-4379-A84E-BFD2B4FBF95E}" srcOrd="6" destOrd="0" presId="urn:microsoft.com/office/officeart/2005/8/layout/hierarchy4"/>
    <dgm:cxn modelId="{EA782F2B-3CBF-4E97-81E6-264C6B2BA528}" type="presParOf" srcId="{BCE8E861-53D1-4379-A84E-BFD2B4FBF95E}" destId="{85CE2FB6-0010-4DFB-AC7A-77C05E0639B0}" srcOrd="0" destOrd="0" presId="urn:microsoft.com/office/officeart/2005/8/layout/hierarchy4"/>
    <dgm:cxn modelId="{CAF40CAA-616B-4942-97B8-0DA25D2D48CA}" type="presParOf" srcId="{BCE8E861-53D1-4379-A84E-BFD2B4FBF95E}" destId="{97C88534-D2D7-455F-B267-26A6036A6937}" srcOrd="1" destOrd="0" presId="urn:microsoft.com/office/officeart/2005/8/layout/hierarchy4"/>
    <dgm:cxn modelId="{2A6169C4-D901-430C-8D56-3C102F84DA69}" type="presParOf" srcId="{B2564E91-C9EF-41E9-BF57-C6FA137E0408}" destId="{5E554743-2DA4-4CEC-A4A3-739E7CF25D34}" srcOrd="7" destOrd="0" presId="urn:microsoft.com/office/officeart/2005/8/layout/hierarchy4"/>
    <dgm:cxn modelId="{DD2B1340-F8CF-4DA6-A019-79C107087185}" type="presParOf" srcId="{B2564E91-C9EF-41E9-BF57-C6FA137E0408}" destId="{73338309-5254-4136-BCB9-94D46064BBE1}" srcOrd="8" destOrd="0" presId="urn:microsoft.com/office/officeart/2005/8/layout/hierarchy4"/>
    <dgm:cxn modelId="{5A4C6955-29EE-4070-AA35-EFF15A4B81F8}" type="presParOf" srcId="{73338309-5254-4136-BCB9-94D46064BBE1}" destId="{3F45A416-F47A-4AD5-A81A-50E9F66879EF}" srcOrd="0" destOrd="0" presId="urn:microsoft.com/office/officeart/2005/8/layout/hierarchy4"/>
    <dgm:cxn modelId="{5CB8B513-5791-4115-9F6D-E0BBCA933309}" type="presParOf" srcId="{73338309-5254-4136-BCB9-94D46064BBE1}" destId="{3C6529F5-5A90-4D01-8512-D9F5500743A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11521C-181F-4838-9CEC-92F54E417284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51B4FCF-F61F-4E7F-A779-F6C117CD0030}">
      <dgm:prSet/>
      <dgm:spPr/>
      <dgm:t>
        <a:bodyPr/>
        <a:lstStyle/>
        <a:p>
          <a:pPr rtl="0"/>
          <a:r>
            <a:rPr lang="pl-PL" b="1" smtClean="0"/>
            <a:t>Liczne sukcesy w nauce i w sporcie </a:t>
          </a:r>
          <a:endParaRPr lang="pl-PL"/>
        </a:p>
      </dgm:t>
    </dgm:pt>
    <dgm:pt modelId="{5345A0BB-1A3B-42C8-8968-4483FFC70E32}" type="parTrans" cxnId="{5381B18E-3556-4E77-9037-6EBEEA5B37CC}">
      <dgm:prSet/>
      <dgm:spPr/>
      <dgm:t>
        <a:bodyPr/>
        <a:lstStyle/>
        <a:p>
          <a:endParaRPr lang="pl-PL"/>
        </a:p>
      </dgm:t>
    </dgm:pt>
    <dgm:pt modelId="{90A70384-DE30-4D36-AD0D-44FF47014E60}" type="sibTrans" cxnId="{5381B18E-3556-4E77-9037-6EBEEA5B37CC}">
      <dgm:prSet/>
      <dgm:spPr/>
      <dgm:t>
        <a:bodyPr/>
        <a:lstStyle/>
        <a:p>
          <a:endParaRPr lang="pl-PL"/>
        </a:p>
      </dgm:t>
    </dgm:pt>
    <dgm:pt modelId="{98187358-83FF-44E4-8318-34D74B2A2421}">
      <dgm:prSet/>
      <dgm:spPr/>
      <dgm:t>
        <a:bodyPr/>
        <a:lstStyle/>
        <a:p>
          <a:pPr rtl="0"/>
          <a:r>
            <a:rPr lang="pl-PL" b="1" smtClean="0"/>
            <a:t>Ciekawe zajęcia pozalekcyjne</a:t>
          </a:r>
          <a:endParaRPr lang="pl-PL"/>
        </a:p>
      </dgm:t>
    </dgm:pt>
    <dgm:pt modelId="{7891DDF5-80DE-415D-B2E9-E5EB49E2B45F}" type="parTrans" cxnId="{91BC0FDC-C780-44B6-8981-CAE1CD490A5D}">
      <dgm:prSet/>
      <dgm:spPr/>
      <dgm:t>
        <a:bodyPr/>
        <a:lstStyle/>
        <a:p>
          <a:endParaRPr lang="pl-PL"/>
        </a:p>
      </dgm:t>
    </dgm:pt>
    <dgm:pt modelId="{4770049A-5D84-459E-99EA-D911A35007AA}" type="sibTrans" cxnId="{91BC0FDC-C780-44B6-8981-CAE1CD490A5D}">
      <dgm:prSet/>
      <dgm:spPr/>
      <dgm:t>
        <a:bodyPr/>
        <a:lstStyle/>
        <a:p>
          <a:endParaRPr lang="pl-PL"/>
        </a:p>
      </dgm:t>
    </dgm:pt>
    <dgm:pt modelId="{9FFC4351-EA9B-4145-9F6D-C62F03EC4144}">
      <dgm:prSet/>
      <dgm:spPr/>
      <dgm:t>
        <a:bodyPr/>
        <a:lstStyle/>
        <a:p>
          <a:pPr rtl="0">
            <a:lnSpc>
              <a:spcPts val="3240"/>
            </a:lnSpc>
            <a:spcAft>
              <a:spcPts val="0"/>
            </a:spcAft>
          </a:pPr>
          <a:r>
            <a:rPr lang="pl-PL" b="1" dirty="0" smtClean="0"/>
            <a:t>Aktywny wolontariat, Caritas</a:t>
          </a:r>
        </a:p>
      </dgm:t>
    </dgm:pt>
    <dgm:pt modelId="{1EFF80F0-3086-41C4-A74E-7E222BB398DA}" type="parTrans" cxnId="{144E5F1B-D6BC-4F0F-9BD6-80F132AD2C49}">
      <dgm:prSet/>
      <dgm:spPr/>
      <dgm:t>
        <a:bodyPr/>
        <a:lstStyle/>
        <a:p>
          <a:endParaRPr lang="pl-PL"/>
        </a:p>
      </dgm:t>
    </dgm:pt>
    <dgm:pt modelId="{939ABA75-5D7E-4B11-AC46-C85836E08850}" type="sibTrans" cxnId="{144E5F1B-D6BC-4F0F-9BD6-80F132AD2C49}">
      <dgm:prSet/>
      <dgm:spPr/>
      <dgm:t>
        <a:bodyPr/>
        <a:lstStyle/>
        <a:p>
          <a:endParaRPr lang="pl-PL"/>
        </a:p>
      </dgm:t>
    </dgm:pt>
    <dgm:pt modelId="{81B1BF2B-6232-4D20-A5E3-AE963C76D654}">
      <dgm:prSet/>
      <dgm:spPr/>
      <dgm:t>
        <a:bodyPr/>
        <a:lstStyle/>
        <a:p>
          <a:pPr rtl="0"/>
          <a:r>
            <a:rPr lang="pl-PL" b="1" dirty="0" smtClean="0"/>
            <a:t>Bogata oferta zajęć sportowych</a:t>
          </a:r>
          <a:endParaRPr lang="pl-PL" dirty="0"/>
        </a:p>
      </dgm:t>
    </dgm:pt>
    <dgm:pt modelId="{82137767-7393-4A93-B62E-5BF953379095}" type="parTrans" cxnId="{3102AFFB-8B92-4036-8AA2-8629A593360B}">
      <dgm:prSet/>
      <dgm:spPr/>
      <dgm:t>
        <a:bodyPr/>
        <a:lstStyle/>
        <a:p>
          <a:endParaRPr lang="pl-PL"/>
        </a:p>
      </dgm:t>
    </dgm:pt>
    <dgm:pt modelId="{F0BC74CB-0B34-43CC-A807-37C62558E1A6}" type="sibTrans" cxnId="{3102AFFB-8B92-4036-8AA2-8629A593360B}">
      <dgm:prSet/>
      <dgm:spPr/>
      <dgm:t>
        <a:bodyPr/>
        <a:lstStyle/>
        <a:p>
          <a:endParaRPr lang="pl-PL"/>
        </a:p>
      </dgm:t>
    </dgm:pt>
    <dgm:pt modelId="{A560C016-C353-4AFA-B965-D3574B181340}" type="pres">
      <dgm:prSet presAssocID="{CB11521C-181F-4838-9CEC-92F54E4172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5DE82C7-B56D-4B84-9026-4DE53403B259}" type="pres">
      <dgm:prSet presAssocID="{651B4FCF-F61F-4E7F-A779-F6C117CD0030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F0E9FA-A247-4636-A6F9-F3BCEB7C38AD}" type="pres">
      <dgm:prSet presAssocID="{90A70384-DE30-4D36-AD0D-44FF47014E60}" presName="space" presStyleCnt="0"/>
      <dgm:spPr/>
    </dgm:pt>
    <dgm:pt modelId="{6AC7B86E-D583-460A-9DD4-03824776C4AD}" type="pres">
      <dgm:prSet presAssocID="{98187358-83FF-44E4-8318-34D74B2A2421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264975-219F-4309-B9DE-D890AF9FD6B5}" type="pres">
      <dgm:prSet presAssocID="{4770049A-5D84-459E-99EA-D911A35007AA}" presName="space" presStyleCnt="0"/>
      <dgm:spPr/>
    </dgm:pt>
    <dgm:pt modelId="{265BABD6-8A83-4D4E-9976-F5675FA07C7B}" type="pres">
      <dgm:prSet presAssocID="{9FFC4351-EA9B-4145-9F6D-C62F03EC4144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1549933-2A2B-4E65-8C19-428B4591D2F8}" type="pres">
      <dgm:prSet presAssocID="{939ABA75-5D7E-4B11-AC46-C85836E08850}" presName="space" presStyleCnt="0"/>
      <dgm:spPr/>
    </dgm:pt>
    <dgm:pt modelId="{AFE9B64E-EE46-40AF-BFFB-CB58B0A5643D}" type="pres">
      <dgm:prSet presAssocID="{81B1BF2B-6232-4D20-A5E3-AE963C76D654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102AFFB-8B92-4036-8AA2-8629A593360B}" srcId="{CB11521C-181F-4838-9CEC-92F54E417284}" destId="{81B1BF2B-6232-4D20-A5E3-AE963C76D654}" srcOrd="3" destOrd="0" parTransId="{82137767-7393-4A93-B62E-5BF953379095}" sibTransId="{F0BC74CB-0B34-43CC-A807-37C62558E1A6}"/>
    <dgm:cxn modelId="{91BC0FDC-C780-44B6-8981-CAE1CD490A5D}" srcId="{CB11521C-181F-4838-9CEC-92F54E417284}" destId="{98187358-83FF-44E4-8318-34D74B2A2421}" srcOrd="1" destOrd="0" parTransId="{7891DDF5-80DE-415D-B2E9-E5EB49E2B45F}" sibTransId="{4770049A-5D84-459E-99EA-D911A35007AA}"/>
    <dgm:cxn modelId="{65CE8122-A1AA-4A1C-88EE-D2A17C81030A}" type="presOf" srcId="{9FFC4351-EA9B-4145-9F6D-C62F03EC4144}" destId="{265BABD6-8A83-4D4E-9976-F5675FA07C7B}" srcOrd="0" destOrd="0" presId="urn:microsoft.com/office/officeart/2005/8/layout/venn3"/>
    <dgm:cxn modelId="{F5048BE8-BE8F-4C5D-84E8-C0B6ECD3A39A}" type="presOf" srcId="{651B4FCF-F61F-4E7F-A779-F6C117CD0030}" destId="{65DE82C7-B56D-4B84-9026-4DE53403B259}" srcOrd="0" destOrd="0" presId="urn:microsoft.com/office/officeart/2005/8/layout/venn3"/>
    <dgm:cxn modelId="{2C751FDF-F22A-4B5E-9725-F3B8E6E6DA05}" type="presOf" srcId="{98187358-83FF-44E4-8318-34D74B2A2421}" destId="{6AC7B86E-D583-460A-9DD4-03824776C4AD}" srcOrd="0" destOrd="0" presId="urn:microsoft.com/office/officeart/2005/8/layout/venn3"/>
    <dgm:cxn modelId="{144E5F1B-D6BC-4F0F-9BD6-80F132AD2C49}" srcId="{CB11521C-181F-4838-9CEC-92F54E417284}" destId="{9FFC4351-EA9B-4145-9F6D-C62F03EC4144}" srcOrd="2" destOrd="0" parTransId="{1EFF80F0-3086-41C4-A74E-7E222BB398DA}" sibTransId="{939ABA75-5D7E-4B11-AC46-C85836E08850}"/>
    <dgm:cxn modelId="{08D3F733-8840-4ADB-95E5-64985221FFD3}" type="presOf" srcId="{CB11521C-181F-4838-9CEC-92F54E417284}" destId="{A560C016-C353-4AFA-B965-D3574B181340}" srcOrd="0" destOrd="0" presId="urn:microsoft.com/office/officeart/2005/8/layout/venn3"/>
    <dgm:cxn modelId="{5381B18E-3556-4E77-9037-6EBEEA5B37CC}" srcId="{CB11521C-181F-4838-9CEC-92F54E417284}" destId="{651B4FCF-F61F-4E7F-A779-F6C117CD0030}" srcOrd="0" destOrd="0" parTransId="{5345A0BB-1A3B-42C8-8968-4483FFC70E32}" sibTransId="{90A70384-DE30-4D36-AD0D-44FF47014E60}"/>
    <dgm:cxn modelId="{88A14458-C403-403E-921D-920233CA5EB2}" type="presOf" srcId="{81B1BF2B-6232-4D20-A5E3-AE963C76D654}" destId="{AFE9B64E-EE46-40AF-BFFB-CB58B0A5643D}" srcOrd="0" destOrd="0" presId="urn:microsoft.com/office/officeart/2005/8/layout/venn3"/>
    <dgm:cxn modelId="{59D09417-9FC5-44DD-B273-A6E25DC4432B}" type="presParOf" srcId="{A560C016-C353-4AFA-B965-D3574B181340}" destId="{65DE82C7-B56D-4B84-9026-4DE53403B259}" srcOrd="0" destOrd="0" presId="urn:microsoft.com/office/officeart/2005/8/layout/venn3"/>
    <dgm:cxn modelId="{2F63098F-D2D2-4113-8B8A-D01A261780E1}" type="presParOf" srcId="{A560C016-C353-4AFA-B965-D3574B181340}" destId="{4EF0E9FA-A247-4636-A6F9-F3BCEB7C38AD}" srcOrd="1" destOrd="0" presId="urn:microsoft.com/office/officeart/2005/8/layout/venn3"/>
    <dgm:cxn modelId="{6F25F73E-AF19-430E-85E1-26C94A2F8991}" type="presParOf" srcId="{A560C016-C353-4AFA-B965-D3574B181340}" destId="{6AC7B86E-D583-460A-9DD4-03824776C4AD}" srcOrd="2" destOrd="0" presId="urn:microsoft.com/office/officeart/2005/8/layout/venn3"/>
    <dgm:cxn modelId="{8BE1170D-E393-4AEF-9BF5-2BBB8DF44BB7}" type="presParOf" srcId="{A560C016-C353-4AFA-B965-D3574B181340}" destId="{4A264975-219F-4309-B9DE-D890AF9FD6B5}" srcOrd="3" destOrd="0" presId="urn:microsoft.com/office/officeart/2005/8/layout/venn3"/>
    <dgm:cxn modelId="{AD6E8A6B-A2E0-46CF-B51C-0906300C044D}" type="presParOf" srcId="{A560C016-C353-4AFA-B965-D3574B181340}" destId="{265BABD6-8A83-4D4E-9976-F5675FA07C7B}" srcOrd="4" destOrd="0" presId="urn:microsoft.com/office/officeart/2005/8/layout/venn3"/>
    <dgm:cxn modelId="{BC7B7490-B492-4DFF-85C9-47B8D1506DFE}" type="presParOf" srcId="{A560C016-C353-4AFA-B965-D3574B181340}" destId="{11549933-2A2B-4E65-8C19-428B4591D2F8}" srcOrd="5" destOrd="0" presId="urn:microsoft.com/office/officeart/2005/8/layout/venn3"/>
    <dgm:cxn modelId="{2642D011-0C23-4FDE-B55F-6C4CB9F90609}" type="presParOf" srcId="{A560C016-C353-4AFA-B965-D3574B181340}" destId="{AFE9B64E-EE46-40AF-BFFB-CB58B0A5643D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9061B-41F8-40A5-8A0E-80595675DB26}">
      <dsp:nvSpPr>
        <dsp:cNvPr id="0" name=""/>
        <dsp:cNvSpPr/>
      </dsp:nvSpPr>
      <dsp:spPr>
        <a:xfrm>
          <a:off x="1147" y="0"/>
          <a:ext cx="2030850" cy="4752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smtClean="0"/>
            <a:t>Wykwalifikowana kadra pedagogiczna</a:t>
          </a:r>
          <a:endParaRPr lang="pl-PL" sz="1800" kern="1200"/>
        </a:p>
      </dsp:txBody>
      <dsp:txXfrm>
        <a:off x="60629" y="59482"/>
        <a:ext cx="1911886" cy="4633564"/>
      </dsp:txXfrm>
    </dsp:sp>
    <dsp:sp modelId="{D7BF1F6E-054F-4040-9949-4BE9005A4144}">
      <dsp:nvSpPr>
        <dsp:cNvPr id="0" name=""/>
        <dsp:cNvSpPr/>
      </dsp:nvSpPr>
      <dsp:spPr>
        <a:xfrm>
          <a:off x="2373181" y="0"/>
          <a:ext cx="2030850" cy="4752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1800" b="1" kern="1200" dirty="0" smtClean="0"/>
            <a:t>Bogata infrastruktura, kąciki tematyczne: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err="1" smtClean="0"/>
            <a:t>Korkownia</a:t>
          </a:r>
          <a:r>
            <a:rPr lang="pl-PL" sz="1800" b="1" kern="1200" dirty="0" smtClean="0"/>
            <a:t>,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Gier i zabaw,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Erasmus+, Doradztwa zawodowego,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czytelnicze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b="1" kern="1200" dirty="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 </a:t>
          </a:r>
          <a:endParaRPr lang="pl-PL" sz="1800" kern="1200" dirty="0"/>
        </a:p>
      </dsp:txBody>
      <dsp:txXfrm>
        <a:off x="2432663" y="59482"/>
        <a:ext cx="1911886" cy="4633564"/>
      </dsp:txXfrm>
    </dsp:sp>
    <dsp:sp modelId="{2FAC84CD-005E-4EED-A9C9-1ABD25927BC8}">
      <dsp:nvSpPr>
        <dsp:cNvPr id="0" name=""/>
        <dsp:cNvSpPr/>
      </dsp:nvSpPr>
      <dsp:spPr>
        <a:xfrm>
          <a:off x="4745214" y="0"/>
          <a:ext cx="2030850" cy="4752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smtClean="0"/>
            <a:t>Dobra baza sportowa (kompleks boisk – Orlik, hala sportowa, pływalnia,  siłownia, sala do aerobiku, sauna)</a:t>
          </a:r>
          <a:endParaRPr lang="pl-PL" sz="1800" kern="1200"/>
        </a:p>
      </dsp:txBody>
      <dsp:txXfrm>
        <a:off x="4804696" y="59482"/>
        <a:ext cx="1911886" cy="4633564"/>
      </dsp:txXfrm>
    </dsp:sp>
    <dsp:sp modelId="{85CE2FB6-0010-4DFB-AC7A-77C05E0639B0}">
      <dsp:nvSpPr>
        <dsp:cNvPr id="0" name=""/>
        <dsp:cNvSpPr/>
      </dsp:nvSpPr>
      <dsp:spPr>
        <a:xfrm>
          <a:off x="7117248" y="0"/>
          <a:ext cx="2030850" cy="4752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Laboratorium językowe oraz sale informatyczne, sala robotów, pracownia kuchenna, krawiecka, biologiczna, muzyczna, stolarsko-ślusarska, lotnicza z symulatorem lotów </a:t>
          </a:r>
        </a:p>
      </dsp:txBody>
      <dsp:txXfrm>
        <a:off x="7176730" y="59482"/>
        <a:ext cx="1911886" cy="4633564"/>
      </dsp:txXfrm>
    </dsp:sp>
    <dsp:sp modelId="{3F45A416-F47A-4AD5-A81A-50E9F66879EF}">
      <dsp:nvSpPr>
        <dsp:cNvPr id="0" name=""/>
        <dsp:cNvSpPr/>
      </dsp:nvSpPr>
      <dsp:spPr>
        <a:xfrm>
          <a:off x="9489281" y="0"/>
          <a:ext cx="2030850" cy="4752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Udział w programach: Erasmus+, Power Etyka nie tylko dla smyka, Program dla szkół (mleko, warzywa i owoce dla każdego ucznia)</a:t>
          </a:r>
          <a:endParaRPr lang="pl-PL" sz="1800" kern="1200" dirty="0"/>
        </a:p>
      </dsp:txBody>
      <dsp:txXfrm>
        <a:off x="9548763" y="59482"/>
        <a:ext cx="1911886" cy="46335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E82C7-B56D-4B84-9026-4DE53403B259}">
      <dsp:nvSpPr>
        <dsp:cNvPr id="0" name=""/>
        <dsp:cNvSpPr/>
      </dsp:nvSpPr>
      <dsp:spPr>
        <a:xfrm>
          <a:off x="3290" y="689279"/>
          <a:ext cx="3301960" cy="33019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1718" tIns="34290" rIns="181718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b="1" kern="1200" smtClean="0"/>
            <a:t>Liczne sukcesy w nauce i w sporcie </a:t>
          </a:r>
          <a:endParaRPr lang="pl-PL" sz="2700" kern="1200"/>
        </a:p>
      </dsp:txBody>
      <dsp:txXfrm>
        <a:off x="486851" y="1172840"/>
        <a:ext cx="2334838" cy="2334838"/>
      </dsp:txXfrm>
    </dsp:sp>
    <dsp:sp modelId="{6AC7B86E-D583-460A-9DD4-03824776C4AD}">
      <dsp:nvSpPr>
        <dsp:cNvPr id="0" name=""/>
        <dsp:cNvSpPr/>
      </dsp:nvSpPr>
      <dsp:spPr>
        <a:xfrm>
          <a:off x="2644859" y="689279"/>
          <a:ext cx="3301960" cy="33019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1718" tIns="34290" rIns="181718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b="1" kern="1200" smtClean="0"/>
            <a:t>Ciekawe zajęcia pozalekcyjne</a:t>
          </a:r>
          <a:endParaRPr lang="pl-PL" sz="2700" kern="1200"/>
        </a:p>
      </dsp:txBody>
      <dsp:txXfrm>
        <a:off x="3128420" y="1172840"/>
        <a:ext cx="2334838" cy="2334838"/>
      </dsp:txXfrm>
    </dsp:sp>
    <dsp:sp modelId="{265BABD6-8A83-4D4E-9976-F5675FA07C7B}">
      <dsp:nvSpPr>
        <dsp:cNvPr id="0" name=""/>
        <dsp:cNvSpPr/>
      </dsp:nvSpPr>
      <dsp:spPr>
        <a:xfrm>
          <a:off x="5286427" y="689279"/>
          <a:ext cx="3301960" cy="33019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1718" tIns="34290" rIns="181718" bIns="34290" numCol="1" spcCol="1270" anchor="ctr" anchorCtr="0">
          <a:noAutofit/>
        </a:bodyPr>
        <a:lstStyle/>
        <a:p>
          <a:pPr lvl="0" algn="ctr" defTabSz="1200150" rtl="0">
            <a:lnSpc>
              <a:spcPts val="3240"/>
            </a:lnSpc>
            <a:spcBef>
              <a:spcPct val="0"/>
            </a:spcBef>
            <a:spcAft>
              <a:spcPts val="0"/>
            </a:spcAft>
          </a:pPr>
          <a:r>
            <a:rPr lang="pl-PL" sz="2700" b="1" kern="1200" dirty="0" smtClean="0"/>
            <a:t>Aktywny wolontariat, Caritas</a:t>
          </a:r>
        </a:p>
      </dsp:txBody>
      <dsp:txXfrm>
        <a:off x="5769988" y="1172840"/>
        <a:ext cx="2334838" cy="2334838"/>
      </dsp:txXfrm>
    </dsp:sp>
    <dsp:sp modelId="{AFE9B64E-EE46-40AF-BFFB-CB58B0A5643D}">
      <dsp:nvSpPr>
        <dsp:cNvPr id="0" name=""/>
        <dsp:cNvSpPr/>
      </dsp:nvSpPr>
      <dsp:spPr>
        <a:xfrm>
          <a:off x="7927996" y="689279"/>
          <a:ext cx="3301960" cy="33019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1718" tIns="34290" rIns="181718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b="1" kern="1200" dirty="0" smtClean="0"/>
            <a:t>Bogata oferta zajęć sportowych</a:t>
          </a:r>
          <a:endParaRPr lang="pl-PL" sz="2700" kern="1200" dirty="0"/>
        </a:p>
      </dsp:txBody>
      <dsp:txXfrm>
        <a:off x="8411557" y="1172840"/>
        <a:ext cx="2334838" cy="2334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3BB1435-26FF-43B0-B934-232BA76F76E9}" type="datetime1">
              <a:rPr lang="pl-PL" smtClean="0"/>
              <a:t>10.06.2021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2F1F3F2-AD81-443F-9233-3AB1B89AE9CC}" type="datetime1">
              <a:rPr lang="pl-PL" smtClean="0"/>
              <a:t>10.06.2021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dirty="0" smtClean="0"/>
              <a:t>Kliknij, aby edytować style wzorca tekstu</a:t>
            </a:r>
          </a:p>
          <a:p>
            <a:pPr lvl="1" rtl="0"/>
            <a:r>
              <a:rPr lang="pl-PL" dirty="0" smtClean="0"/>
              <a:t>Drugi poziom</a:t>
            </a:r>
          </a:p>
          <a:p>
            <a:pPr lvl="2" rtl="0"/>
            <a:r>
              <a:rPr lang="pl-PL" dirty="0" smtClean="0"/>
              <a:t>Trzeci poziom</a:t>
            </a:r>
          </a:p>
          <a:p>
            <a:pPr lvl="3" rtl="0"/>
            <a:r>
              <a:rPr lang="pl-PL" dirty="0" smtClean="0"/>
              <a:t>Czwarty poziom</a:t>
            </a:r>
          </a:p>
          <a:p>
            <a:pPr lvl="4" rtl="0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522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1304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grpSp>
        <p:nvGrpSpPr>
          <p:cNvPr id="256" name="linia" descr="Grafika linii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Dowolny kształt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58" name="Dowolny kształt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59" name="Dowolny kształt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0" name="Dowolny kształt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1" name="Dowolny kształt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2" name="Dowolny kształt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3" name="Dowolny kształt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4" name="Dowolny kształt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5" name="Dowolny kształt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6" name="Dowolny kształt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7" name="Dowolny kształt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8" name="Dowolny kształt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9" name="Dowolny kształt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0" name="Dowolny kształt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1" name="Dowolny kształt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2" name="Dowolny kształt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3" name="Dowolny kształt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4" name="Dowolny kształt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5" name="Dowolny kształt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6" name="Dowolny kształt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7" name="Dowolny kształt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8" name="Dowolny kształt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9" name="Dowolny kształt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0" name="Dowolny kształt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1" name="Dowolny kształt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2" name="Dowolny kształt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3" name="Dowolny kształt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4" name="Dowolny kształt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5" name="Dowolny kształt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6" name="Dowolny kształt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7" name="Dowolny kształt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8" name="Dowolny kształt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9" name="Dowolny kształt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0" name="Dowolny kształt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1" name="Dowolny kształt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2" name="Dowolny kształt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3" name="Dowolny kształt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4" name="Dowolny kształt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5" name="Dowolny kształt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6" name="Dowolny kształt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7" name="Dowolny kształt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8" name="Dowolny kształt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9" name="Dowolny kształt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0" name="Dowolny kształt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1" name="Dowolny kształt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2" name="Dowolny kształt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3" name="Dowolny kształt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4" name="Dowolny kształt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5" name="Dowolny kształt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6" name="Dowolny kształt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7" name="Dowolny kształt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8" name="Dowolny kształt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9" name="Dowolny kształt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0" name="Dowolny kształt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1" name="Dowolny kształt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2" name="Dowolny kształt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3" name="Dowolny kształt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4" name="Dowolny kształt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5" name="Dowolny kształt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6" name="Dowolny kształt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7" name="Dowolny kształt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8" name="Dowolny kształt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9" name="Dowolny kształt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0" name="Dowolny kształt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1" name="Dowolny kształt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2" name="Dowolny kształt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3" name="Dowolny kształt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4" name="Dowolny kształt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5" name="Dowolny kształt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6" name="Dowolny kształt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7" name="Dowolny kształt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8" name="Dowolny kształt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9" name="Dowolny kształt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0" name="Dowolny kształt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1" name="Dowolny kształt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2" name="Dowolny kształt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3" name="Dowolny kształt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4" name="Dowolny kształt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5" name="Dowolny kształt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6" name="Dowolny kształt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7" name="Dowolny kształt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8" name="Dowolny kształt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9" name="Dowolny kształt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0" name="Dowolny kształt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1" name="Dowolny kształt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2" name="Dowolny kształt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3" name="Dowolny kształt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4" name="Dowolny kształt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5" name="Dowolny kształt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6" name="Dowolny kształt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7" name="Dowolny kształt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8" name="Dowolny kształt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9" name="Dowolny kształt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0" name="Dowolny kształt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1" name="Dowolny kształt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2" name="Dowolny kształt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3" name="Dowolny kształt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4" name="Dowolny kształt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5" name="Dowolny kształt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6" name="Dowolny kształt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7" name="Dowolny kształt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8" name="Dowolny kształt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9" name="Dowolny kształt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0" name="Dowolny kształt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1" name="Dowolny kształt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2" name="Dowolny kształt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3" name="Dowolny kształt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4" name="Dowolny kształt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5" name="Dowolny kształt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6" name="Dowolny kształt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7" name="Dowolny kształt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8" name="Dowolny kształt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9" name="Dowolny kształt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0" name="Dowolny kształt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1" name="Dowolny kształt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2" name="Dowolny kształt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3" name="Dowolny kształt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4" name="Dowolny kształt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5" name="Dowolny kształt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6" name="Dowolny kształt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7" name="Dowolny kształt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8" name="Dowolny kształt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9" name="Dowolny kształt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</p:grp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grpSp>
        <p:nvGrpSpPr>
          <p:cNvPr id="7" name="linia" descr="Grafika linii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Dowolny kształt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9" name="Dowolny kształt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0" name="Dowolny kształt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1" name="Dowolny kształt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2" name="Dowolny kształt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3" name="Dowolny kształt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4" name="Dowolny kształt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5" name="Dowolny kształt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" name="Dowolny kształt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" name="Dowolny kształt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" name="Dowolny kształt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" name="Dowolny kształt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" name="Dowolny kształt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" name="Dowolny kształt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" name="Dowolny kształt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" name="Dowolny kształt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4" name="Dowolny kształt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5" name="Dowolny kształt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6" name="Dowolny kształt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7" name="Dowolny kształt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8" name="Dowolny kształt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9" name="Dowolny kształt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0" name="Dowolny kształt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1" name="Dowolny kształt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2" name="Dowolny kształt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3" name="Dowolny kształt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4" name="Dowolny kształt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5" name="Dowolny kształt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6" name="Dowolny kształt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7" name="Dowolny kształt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8" name="Dowolny kształt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9" name="Dowolny kształt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0" name="Dowolny kształt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1" name="Dowolny kształt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2" name="Dowolny kształt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3" name="Dowolny kształt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4" name="Dowolny kształt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5" name="Dowolny kształt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6" name="Dowolny kształt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7" name="Dowolny kształt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8" name="Dowolny kształt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9" name="Dowolny kształt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0" name="Dowolny kształt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1" name="Dowolny kształt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2" name="Dowolny kształt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3" name="Dowolny kształt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4" name="Dowolny kształt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5" name="Dowolny kształt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6" name="Dowolny kształt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7" name="Dowolny kształt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8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9" name="Dowolny kształt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0" name="Dowolny kształt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1" name="Dowolny kształt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2" name="Dowolny kształt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3" name="Dowolny kształt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4" name="Dowolny kształt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5" name="Dowolny kształt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6" name="Dowolny kształt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7" name="Dowolny kształt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8" name="Dowolny kształt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9" name="Dowolny kształt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0" name="Dowolny kształt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1" name="Dowolny kształt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2" name="Dowolny kształt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3" name="Dowolny kształt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4" name="Dowolny kształt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5" name="Dowolny kształt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6" name="Dowolny kształt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7" name="Dowolny kształt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8" name="Dowolny kształt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9" name="Dowolny kształt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80" name="Dowolny kształt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81" name="Dowolny kształt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</p:grp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D2790F-42FB-447C-A0FA-BB4DA495FC29}" type="datetime1">
              <a:rPr lang="pl-PL" smtClean="0"/>
              <a:t>10.06.2021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/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grpSp>
        <p:nvGrpSpPr>
          <p:cNvPr id="7" name="linia" descr="Grafika linii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Dowolny kształt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9" name="Dowolny kształt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0" name="Dowolny kształt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1" name="Dowolny kształt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2" name="Dowolny kształt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3" name="Dowolny kształt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4" name="Dowolny kształt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5" name="Dowolny kształt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" name="Dowolny kształt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" name="Dowolny kształt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" name="Dowolny kształt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" name="Dowolny kształt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" name="Dowolny kształt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" name="Dowolny kształt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" name="Dowolny kształt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" name="Dowolny kształt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4" name="Dowolny kształt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5" name="Dowolny kształt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6" name="Dowolny kształt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7" name="Dowolny kształt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8" name="Dowolny kształt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9" name="Dowolny kształt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0" name="Dowolny kształt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1" name="Dowolny kształt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2" name="Dowolny kształt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3" name="Dowolny kształt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4" name="Dowolny kształt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5" name="Dowolny kształt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6" name="Dowolny kształt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7" name="Dowolny kształt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8" name="Dowolny kształt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39" name="Dowolny kształt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0" name="Dowolny kształt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1" name="Dowolny kształt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2" name="Dowolny kształt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3" name="Dowolny kształt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4" name="Dowolny kształt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5" name="Dowolny kształt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6" name="Dowolny kształt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7" name="Dowolny kształt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8" name="Dowolny kształt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49" name="Dowolny kształt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0" name="Dowolny kształt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1" name="Dowolny kształt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2" name="Dowolny kształt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3" name="Dowolny kształt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4" name="Dowolny kształt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5" name="Dowolny kształt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6" name="Dowolny kształt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7" name="Dowolny kształt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8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59" name="Dowolny kształt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0" name="Dowolny kształt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1" name="Dowolny kształt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2" name="Dowolny kształt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3" name="Dowolny kształt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4" name="Dowolny kształt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5" name="Dowolny kształt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6" name="Dowolny kształt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7" name="Dowolny kształt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8" name="Dowolny kształt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69" name="Dowolny kształt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0" name="Dowolny kształt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1" name="Dowolny kształt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2" name="Dowolny kształt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3" name="Dowolny kształt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4" name="Dowolny kształt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5" name="Dowolny kształt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6" name="Dowolny kształt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7" name="Dowolny kształt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8" name="Dowolny kształt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79" name="Dowolny kształt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80" name="Dowolny kształt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81" name="Dowolny kształt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</p:grp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l-PL" dirty="0" smtClean="0"/>
              <a:t>Kliknij, aby edytować style wzorca tekstu</a:t>
            </a:r>
          </a:p>
          <a:p>
            <a:pPr lvl="1" rtl="0"/>
            <a:r>
              <a:rPr lang="pl-PL" dirty="0" smtClean="0"/>
              <a:t>Drugi poziom</a:t>
            </a:r>
          </a:p>
          <a:p>
            <a:pPr lvl="2" rtl="0"/>
            <a:r>
              <a:rPr lang="pl-PL" dirty="0" smtClean="0"/>
              <a:t>Trzeci poziom</a:t>
            </a:r>
          </a:p>
          <a:p>
            <a:pPr lvl="3" rtl="0"/>
            <a:r>
              <a:rPr lang="pl-PL" dirty="0" smtClean="0"/>
              <a:t>Czwarty poziom</a:t>
            </a:r>
          </a:p>
          <a:p>
            <a:pPr lvl="4" rtl="0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AA0249-7135-4306-9E8E-3963C8AF18A8}" type="datetime1">
              <a:rPr lang="pl-PL" smtClean="0"/>
              <a:t>10.06.2021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grpSp>
        <p:nvGrpSpPr>
          <p:cNvPr id="167" name="linia" descr="Grafika linii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Dowolny kształt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9" name="Dowolny kształt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0" name="Dowolny kształt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1" name="Dowolny kształt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2" name="Dowolny kształt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3" name="Dowolny kształt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4" name="Dowolny kształt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5" name="Dowolny kształt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6" name="Dowolny kształt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7" name="Dowolny kształt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8" name="Dowolny kształt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9" name="Dowolny kształt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0" name="Dowolny kształt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1" name="Dowolny kształt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2" name="Dowolny kształt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3" name="Dowolny kształt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4" name="Dowolny kształt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5" name="Dowolny kształt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6" name="Dowolny kształt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7" name="Dowolny kształt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8" name="Dowolny kształt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9" name="Dowolny kształt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0" name="Dowolny kształt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1" name="Dowolny kształt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2" name="Dowolny kształt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3" name="Dowolny kształt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4" name="Dowolny kształt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5" name="Dowolny kształt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6" name="Dowolny kształt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7" name="Dowolny kształt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8" name="Dowolny kształt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9" name="Dowolny kształt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0" name="Dowolny kształt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1" name="Dowolny kształt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2" name="Dowolny kształt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3" name="Dowolny kształt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4" name="Dowolny kształt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5" name="Dowolny kształt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6" name="Dowolny kształt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7" name="Dowolny kształt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8" name="Dowolny kształt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9" name="Dowolny kształt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0" name="Dowolny kształt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1" name="Dowolny kształt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2" name="Dowolny kształt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3" name="Dowolny kształt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4" name="Dowolny kształt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5" name="Dowolny kształt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6" name="Dowolny kształt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7" name="Dowolny kształt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8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9" name="Dowolny kształt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0" name="Dowolny kształt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1" name="Dowolny kształt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2" name="Dowolny kształt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3" name="Dowolny kształt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4" name="Dowolny kształt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5" name="Dowolny kształt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6" name="Dowolny kształt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7" name="Dowolny kształt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8" name="Dowolny kształt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9" name="Dowolny kształt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0" name="Dowolny kształt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1" name="Dowolny kształt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2" name="Dowolny kształt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3" name="Dowolny kształt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4" name="Dowolny kształt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5" name="Dowolny kształt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6" name="Dowolny kształt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7" name="Dowolny kształt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8" name="Dowolny kształt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9" name="Dowolny kształt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40" name="Dowolny kształt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41" name="Dowolny kształt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</p:grp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22C426-BE82-4BBF-A7E8-5EBB385F9A51}" type="datetime1">
              <a:rPr lang="pl-PL" smtClean="0"/>
              <a:t>10.06.2021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>
              <a:defRPr sz="4400" b="0" cap="none" baseline="0"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grpSp>
        <p:nvGrpSpPr>
          <p:cNvPr id="255" name="linia" descr="Grafika linii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Dowolny kształt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57" name="Dowolny kształt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58" name="Dowolny kształt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59" name="Dowolny kształt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0" name="Dowolny kształt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1" name="Dowolny kształt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2" name="Dowolny kształt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3" name="Dowolny kształt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4" name="Dowolny kształt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5" name="Dowolny kształt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6" name="Dowolny kształt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7" name="Dowolny kształt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8" name="Dowolny kształt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9" name="Dowolny kształt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0" name="Dowolny kształt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1" name="Dowolny kształt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2" name="Dowolny kształt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3" name="Dowolny kształt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4" name="Dowolny kształt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5" name="Dowolny kształt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6" name="Dowolny kształt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7" name="Dowolny kształt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8" name="Dowolny kształt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9" name="Dowolny kształt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0" name="Dowolny kształt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1" name="Dowolny kształt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2" name="Dowolny kształt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3" name="Dowolny kształt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4" name="Dowolny kształt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5" name="Dowolny kształt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6" name="Dowolny kształt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7" name="Dowolny kształt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8" name="Dowolny kształt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9" name="Dowolny kształt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0" name="Dowolny kształt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1" name="Dowolny kształt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2" name="Dowolny kształt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3" name="Dowolny kształt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4" name="Dowolny kształt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5" name="Dowolny kształt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6" name="Dowolny kształt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7" name="Dowolny kształt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8" name="Dowolny kształt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9" name="Dowolny kształt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0" name="Dowolny kształt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1" name="Dowolny kształt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2" name="Dowolny kształt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3" name="Dowolny kształt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4" name="Dowolny kształt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5" name="Dowolny kształt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6" name="Dowolny kształt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7" name="Dowolny kształt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8" name="Dowolny kształt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9" name="Dowolny kształt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0" name="Dowolny kształt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1" name="Dowolny kształt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2" name="Dowolny kształt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3" name="Dowolny kształt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4" name="Dowolny kształt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5" name="Dowolny kształt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6" name="Dowolny kształt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7" name="Dowolny kształt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8" name="Dowolny kształt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9" name="Dowolny kształt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0" name="Dowolny kształt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1" name="Dowolny kształt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2" name="Dowolny kształt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3" name="Dowolny kształt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4" name="Dowolny kształt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5" name="Dowolny kształt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6" name="Dowolny kształt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7" name="Dowolny kształt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8" name="Dowolny kształt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9" name="Dowolny kształt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0" name="Dowolny kształt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1" name="Dowolny kształt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2" name="Dowolny kształt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3" name="Dowolny kształt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4" name="Dowolny kształt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5" name="Dowolny kształt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6" name="Dowolny kształt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7" name="Dowolny kształt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8" name="Dowolny kształt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9" name="Dowolny kształt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0" name="Dowolny kształt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1" name="Dowolny kształt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2" name="Dowolny kształt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3" name="Dowolny kształt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4" name="Dowolny kształt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5" name="Dowolny kształt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6" name="Dowolny kształt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7" name="Dowolny kształt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8" name="Dowolny kształt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9" name="Dowolny kształt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0" name="Dowolny kształt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1" name="Dowolny kształt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2" name="Dowolny kształt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3" name="Dowolny kształt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4" name="Dowolny kształt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5" name="Dowolny kształt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6" name="Dowolny kształt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7" name="Dowolny kształt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8" name="Dowolny kształt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9" name="Dowolny kształt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0" name="Dowolny kształt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1" name="Dowolny kształt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2" name="Dowolny kształt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3" name="Dowolny kształt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4" name="Dowolny kształt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5" name="Dowolny kształt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6" name="Dowolny kształt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7" name="Dowolny kształt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8" name="Dowolny kształt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9" name="Dowolny kształt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0" name="Dowolny kształt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1" name="Dowolny kształt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2" name="Dowolny kształt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3" name="Dowolny kształt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4" name="Dowolny kształt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5" name="Dowolny kształt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6" name="Dowolny kształt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7" name="Dowolny kształt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8" name="Dowolny kształt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</p:grp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2CC1AC-2EA9-46A4-979E-0CC91157F751}" type="datetime1">
              <a:rPr lang="pl-PL" smtClean="0"/>
              <a:t>10.06.2021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grpSp>
        <p:nvGrpSpPr>
          <p:cNvPr id="158" name="linia" descr="Grafika linii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Dowolny kształt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0" name="Dowolny kształt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1" name="Dowolny kształt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2" name="Dowolny kształt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3" name="Dowolny kształt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4" name="Dowolny kształt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5" name="Dowolny kształt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6" name="Dowolny kształt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7" name="Dowolny kształt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8" name="Dowolny kształt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9" name="Dowolny kształt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0" name="Dowolny kształt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1" name="Dowolny kształt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2" name="Dowolny kształt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3" name="Dowolny kształt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4" name="Dowolny kształt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5" name="Dowolny kształt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6" name="Dowolny kształt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7" name="Dowolny kształt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8" name="Dowolny kształt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9" name="Dowolny kształt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0" name="Dowolny kształt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1" name="Dowolny kształt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2" name="Dowolny kształt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3" name="Dowolny kształt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4" name="Dowolny kształt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5" name="Dowolny kształt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6" name="Dowolny kształt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7" name="Dowolny kształt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8" name="Dowolny kształt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9" name="Dowolny kształt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0" name="Dowolny kształt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1" name="Dowolny kształt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2" name="Dowolny kształt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3" name="Dowolny kształt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4" name="Dowolny kształt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5" name="Dowolny kształt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6" name="Dowolny kształt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7" name="Dowolny kształt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8" name="Dowolny kształt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9" name="Dowolny kształt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0" name="Dowolny kształt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1" name="Dowolny kształt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2" name="Dowolny kształt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3" name="Dowolny kształt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4" name="Dowolny kształt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5" name="Dowolny kształt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6" name="Dowolny kształt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7" name="Dowolny kształt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8" name="Dowolny kształt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9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0" name="Dowolny kształt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1" name="Dowolny kształt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2" name="Dowolny kształt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3" name="Dowolny kształt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4" name="Dowolny kształt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5" name="Dowolny kształt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6" name="Dowolny kształt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7" name="Dowolny kształt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8" name="Dowolny kształt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9" name="Dowolny kształt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0" name="Dowolny kształt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1" name="Dowolny kształt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2" name="Dowolny kształt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3" name="Dowolny kształt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4" name="Dowolny kształt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5" name="Dowolny kształt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6" name="Dowolny kształt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7" name="Dowolny kształt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8" name="Dowolny kształt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9" name="Dowolny kształt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0" name="Dowolny kształt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1" name="Dowolny kształt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2" name="Dowolny kształt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</p:grp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DCC613-FE3B-4C22-AEEB-28E778C08C0C}" type="datetime1">
              <a:rPr lang="pl-PL" smtClean="0"/>
              <a:t>10.06.2021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grpSp>
        <p:nvGrpSpPr>
          <p:cNvPr id="160" name="linia" descr="Grafika linii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Dowolny kształt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2" name="Dowolny kształt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3" name="Dowolny kształt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4" name="Dowolny kształt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5" name="Dowolny kształt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6" name="Dowolny kształt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7" name="Dowolny kształt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8" name="Dowolny kształt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9" name="Dowolny kształt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0" name="Dowolny kształt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1" name="Dowolny kształt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2" name="Dowolny kształt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3" name="Dowolny kształt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4" name="Dowolny kształt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5" name="Dowolny kształt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6" name="Dowolny kształt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7" name="Dowolny kształt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8" name="Dowolny kształt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9" name="Dowolny kształt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0" name="Dowolny kształt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1" name="Dowolny kształt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2" name="Dowolny kształt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3" name="Dowolny kształt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4" name="Dowolny kształt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5" name="Dowolny kształt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6" name="Dowolny kształt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7" name="Dowolny kształt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8" name="Dowolny kształt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9" name="Dowolny kształt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0" name="Dowolny kształt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1" name="Dowolny kształt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2" name="Dowolny kształt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3" name="Dowolny kształt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4" name="Dowolny kształt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5" name="Dowolny kształt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6" name="Dowolny kształt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7" name="Dowolny kształt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8" name="Dowolny kształt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9" name="Dowolny kształt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0" name="Dowolny kształt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1" name="Dowolny kształt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2" name="Dowolny kształt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3" name="Dowolny kształt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4" name="Dowolny kształt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5" name="Dowolny kształt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6" name="Dowolny kształt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7" name="Dowolny kształt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8" name="Dowolny kształt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9" name="Dowolny kształt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0" name="Dowolny kształt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1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2" name="Dowolny kształt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3" name="Dowolny kształt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4" name="Dowolny kształt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5" name="Dowolny kształt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6" name="Dowolny kształt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7" name="Dowolny kształt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8" name="Dowolny kształt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9" name="Dowolny kształt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0" name="Dowolny kształt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1" name="Dowolny kształt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2" name="Dowolny kształt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3" name="Dowolny kształt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4" name="Dowolny kształt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5" name="Dowolny kształt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6" name="Dowolny kształt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7" name="Dowolny kształt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8" name="Dowolny kształt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9" name="Dowolny kształt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0" name="Dowolny kształt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1" name="Dowolny kształt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2" name="Dowolny kształt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3" name="Dowolny kształt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4" name="Dowolny kształt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</p:grp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5E05A6-FB92-4B93-96E0-66FC69E3DA5C}" type="datetime1">
              <a:rPr lang="pl-PL" smtClean="0"/>
              <a:t>10.06.2021</a:t>
            </a:fld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5" name="Zawartość — symbol zastępczy 3"/>
          <p:cNvSpPr>
            <a:spLocks noGrp="1"/>
          </p:cNvSpPr>
          <p:nvPr>
            <p:ph sz="half" idx="13"/>
          </p:nvPr>
        </p:nvSpPr>
        <p:spPr>
          <a:xfrm>
            <a:off x="6246812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grpSp>
        <p:nvGrpSpPr>
          <p:cNvPr id="156" name="linia" descr="Grafika linii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Dowolny kształt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58" name="Dowolny kształt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59" name="Dowolny kształt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0" name="Dowolny kształt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1" name="Dowolny kształt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2" name="Dowolny kształt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3" name="Dowolny kształt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4" name="Dowolny kształt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5" name="Dowolny kształt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6" name="Dowolny kształt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7" name="Dowolny kształt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8" name="Dowolny kształt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69" name="Dowolny kształt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0" name="Dowolny kształt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1" name="Dowolny kształt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2" name="Dowolny kształt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3" name="Dowolny kształt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4" name="Dowolny kształt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5" name="Dowolny kształt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6" name="Dowolny kształt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7" name="Dowolny kształt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8" name="Dowolny kształt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79" name="Dowolny kształt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0" name="Dowolny kształt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1" name="Dowolny kształt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2" name="Dowolny kształt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3" name="Dowolny kształt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4" name="Dowolny kształt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5" name="Dowolny kształt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6" name="Dowolny kształt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7" name="Dowolny kształt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8" name="Dowolny kształt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89" name="Dowolny kształt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0" name="Dowolny kształt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1" name="Dowolny kształt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2" name="Dowolny kształt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3" name="Dowolny kształt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4" name="Dowolny kształt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5" name="Dowolny kształt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6" name="Dowolny kształt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7" name="Dowolny kształt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8" name="Dowolny kształt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199" name="Dowolny kształt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0" name="Dowolny kształt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1" name="Dowolny kształt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2" name="Dowolny kształt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3" name="Dowolny kształt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4" name="Dowolny kształt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5" name="Dowolny kształt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6" name="Dowolny kształt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7" name="Dowolny kształt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8" name="Dowolny kształt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09" name="Dowolny kształt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0" name="Dowolny kształt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1" name="Dowolny kształt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2" name="Dowolny kształt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3" name="Dowolny kształt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4" name="Dowolny kształt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5" name="Dowolny kształt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6" name="Dowolny kształt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7" name="Dowolny kształt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8" name="Dowolny kształt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19" name="Dowolny kształt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0" name="Dowolny kształt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1" name="Dowolny kształt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2" name="Dowolny kształt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3" name="Dowolny kształt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4" name="Dowolny kształt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5" name="Dowolny kształt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6" name="Dowolny kształt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7" name="Dowolny kształt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8" name="Dowolny kształt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29" name="Dowolny kształt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  <p:sp>
          <p:nvSpPr>
            <p:cNvPr id="230" name="Dowolny kształt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>
                <a:ln>
                  <a:noFill/>
                </a:ln>
              </a:endParaRPr>
            </a:p>
          </p:txBody>
        </p:sp>
      </p:grp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3B8107-1558-4355-BD00-7072B82C4D92}" type="datetime1">
              <a:rPr lang="pl-PL" smtClean="0"/>
              <a:t>10.06.2021</a:t>
            </a:fld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692038-42AB-44DB-B19F-A44D13DD4984}" type="datetime1">
              <a:rPr lang="pl-PL" smtClean="0"/>
              <a:t>10.06.2021</a:t>
            </a:fld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lang="pl-PL" dirty="0"/>
          </a:p>
        </p:txBody>
      </p:sp>
      <p:grpSp>
        <p:nvGrpSpPr>
          <p:cNvPr id="615" name="ramka" descr="Grafika ramki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upa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a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Dowolny kształt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Dowolny kształt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Dowolny kształt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a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Dowolny kształt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Dowolny kształt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Dowolny kształt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a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a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Dowolny kształt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Dowolny kształt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Dowolny kształt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a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Dowolny kształt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Dowolny kształt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Dowolny kształt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79318D-F4E1-46E7-BAD4-732E7BA81888}" type="datetime1">
              <a:rPr lang="pl-PL" smtClean="0"/>
              <a:t>10.06.2021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smtClean="0"/>
              <a:t>Kliknij ikonę, aby dodać obraz</a:t>
            </a:r>
            <a:endParaRPr lang="pl-PL" dirty="0"/>
          </a:p>
        </p:txBody>
      </p:sp>
      <p:grpSp>
        <p:nvGrpSpPr>
          <p:cNvPr id="614" name="ramka" descr="Grafika ramki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upa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a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Dowolny kształt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Dowolny kształt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Dowolny kształt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a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Dowolny kształt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Dowolny kształt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Dowolny kształt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a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a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Dowolny kształt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Dowolny kształt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Dowolny kształt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Dowolny kształt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Dowolny kształt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Dowolny kształt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Dowolny kształt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Dowolny kształt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Dowolny kształt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Dowolny kształt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Dowolny kształt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Dowolny kształt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Dowolny kształt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Dowolny kształt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Dowolny kształt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Dowolny kształt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Dowolny kształt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Dowolny kształt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Dowolny kształt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Dowolny kształt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Dowolny kształt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Dowolny kształt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Dowolny kształt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Dowolny kształt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Dowolny kształt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Dowolny kształt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Dowolny kształt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Dowolny kształt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Dowolny kształt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Dowolny kształt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Dowolny kształt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Dowolny kształt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Dowolny kształt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Dowolny kształt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Dowolny kształt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Dowolny kształt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Dowolny kształt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Dowolny kształt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Dowolny kształt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Dowolny kształt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Dowolny kształt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Dowolny kształt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Dowolny kształt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Dowolny kształt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Dowolny kształt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Dowolny kształt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Dowolny kształt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Dowolny kształt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Dowolny kształt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Dowolny kształt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Dowolny kształt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Dowolny kształt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Dowolny kształt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Dowolny kształt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Dowolny kształt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Dowolny kształt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Dowolny kształt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Dowolny kształt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Dowolny kształt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Dowolny kształt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Dowolny kształt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Dowolny kształt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Dowolny kształt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Dowolny kształt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Dowolny kształt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Dowolny kształt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Dowolny kształt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Dowolny kształt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Dowolny kształt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Dowolny kształt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Dowolny kształt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Dowolny kształt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Dowolny kształt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Dowolny kształt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a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Dowolny kształt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Dowolny kształt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Dowolny kształt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Dowolny kształt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Dowolny kształt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Dowolny kształt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Dowolny kształt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Dowolny kształt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Dowolny kształt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Dowolny kształt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Dowolny kształt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Dowolny kształt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Dowolny kształt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Dowolny kształt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Dowolny kształt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Dowolny kształt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Dowolny kształt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Dowolny kształt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Dowolny kształt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Dowolny kształt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Dowolny kształt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Dowolny kształt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Dowolny kształt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Dowolny kształt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Dowolny kształt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Dowolny kształt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Dowolny kształt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Dowolny kształt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Dowolny kształt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Dowolny kształt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Dowolny kształt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Dowolny kształt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Dowolny kształt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Dowolny kształt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Dowolny kształt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Dowolny kształt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Dowolny kształt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Dowolny kształt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Dowolny kształt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Dowolny kształt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Dowolny kształt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Dowolny kształt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Dowolny kształt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Dowolny kształt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Dowolny kształt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Dowolny kształt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Dowolny kształt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Dowolny kształt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Dowolny kształt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Dowolny kształt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Dowolny kształt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Dowolny kształt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Dowolny kształt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Dowolny kształt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Dowolny kształt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Dowolny kształt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Dowolny kształt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Dowolny kształt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Dowolny kształt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Dowolny kształt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Dowolny kształt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Dowolny kształt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Dowolny kształt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Dowolny kształt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Dowolny kształt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Dowolny kształt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Dowolny kształt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Dowolny kształt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Dowolny kształt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Dowolny kształt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Dowolny kształt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Dowolny kształt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Dowolny kształt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Dowolny kształt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smtClean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534BA3-2385-43C0-A14A-2331EC9BE71A}" type="datetime1">
              <a:rPr lang="pl-PL" smtClean="0"/>
              <a:t>10.06.2021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 smtClean="0"/>
              <a:t>Kliknij, aby edytować styl wzorca tytułu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 smtClean="0"/>
              <a:t>Kliknij, aby edytować style wzorca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30BB7BC-BBB2-49EB-8F49-2F902B9F46A4}" type="datetime1">
              <a:rPr lang="pl-PL" noProof="0" smtClean="0"/>
              <a:t>10.06.2021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C:\Users\marta\Desktop\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26" y="6018277"/>
            <a:ext cx="3024336" cy="65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3812" y="669901"/>
            <a:ext cx="11089232" cy="648072"/>
          </a:xfrm>
        </p:spPr>
        <p:txBody>
          <a:bodyPr rtlCol="0">
            <a:normAutofit/>
          </a:bodyPr>
          <a:lstStyle/>
          <a:p>
            <a:pPr algn="ctr" rtl="0"/>
            <a:r>
              <a:rPr lang="pl-PL" sz="4000" b="1" dirty="0" smtClean="0"/>
              <a:t>Rekrutacja w roku szkolnym 2020/2021</a:t>
            </a:r>
            <a:endParaRPr lang="pl-PL" sz="40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3" r="12871" b="13735"/>
          <a:stretch/>
        </p:blipFill>
        <p:spPr>
          <a:xfrm rot="833989">
            <a:off x="632099" y="2117697"/>
            <a:ext cx="5524730" cy="3285089"/>
          </a:xfrm>
          <a:prstGeom prst="rect">
            <a:avLst/>
          </a:prstGeom>
          <a:ln w="190500" cap="sq">
            <a:solidFill>
              <a:srgbClr val="F5F5F5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Prostokąt 5"/>
          <p:cNvSpPr/>
          <p:nvPr/>
        </p:nvSpPr>
        <p:spPr>
          <a:xfrm>
            <a:off x="6670475" y="1768979"/>
            <a:ext cx="4938517" cy="288415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u="sng" dirty="0" smtClean="0">
                <a:solidFill>
                  <a:schemeClr val="tx1"/>
                </a:solidFill>
              </a:rPr>
              <a:t>Terminy </a:t>
            </a:r>
            <a:r>
              <a:rPr lang="pl-PL" sz="2800" b="1" u="sng" dirty="0" smtClean="0">
                <a:solidFill>
                  <a:schemeClr val="tx1"/>
                </a:solidFill>
              </a:rPr>
              <a:t>rekrutacji uzupełniającej:</a:t>
            </a:r>
          </a:p>
          <a:p>
            <a:pPr algn="ctr"/>
            <a:endParaRPr lang="pl-PL" sz="2800" b="1" u="sng" dirty="0" smtClean="0">
              <a:solidFill>
                <a:schemeClr val="tx1"/>
              </a:solidFill>
            </a:endParaRPr>
          </a:p>
          <a:p>
            <a:pPr algn="ctr"/>
            <a:r>
              <a:rPr lang="pl-PL" sz="2000" b="1" dirty="0" smtClean="0">
                <a:solidFill>
                  <a:schemeClr val="tx1"/>
                </a:solidFill>
              </a:rPr>
              <a:t>do </a:t>
            </a:r>
            <a:r>
              <a:rPr lang="pl-PL" sz="2000" b="1" dirty="0">
                <a:solidFill>
                  <a:schemeClr val="tx1"/>
                </a:solidFill>
              </a:rPr>
              <a:t>oddziałów </a:t>
            </a:r>
            <a:r>
              <a:rPr lang="pl-PL" sz="2000" b="1" dirty="0" smtClean="0">
                <a:solidFill>
                  <a:schemeClr val="tx1"/>
                </a:solidFill>
              </a:rPr>
              <a:t>ogólnych: </a:t>
            </a:r>
            <a:endParaRPr lang="pl-PL" sz="3200" b="1" dirty="0">
              <a:solidFill>
                <a:schemeClr val="tx1"/>
              </a:solidFill>
            </a:endParaRPr>
          </a:p>
          <a:p>
            <a:pPr algn="ctr"/>
            <a:r>
              <a:rPr lang="pl-PL" sz="4000" b="1" dirty="0" smtClean="0">
                <a:solidFill>
                  <a:schemeClr val="tx1"/>
                </a:solidFill>
              </a:rPr>
              <a:t>8</a:t>
            </a:r>
            <a:r>
              <a:rPr lang="pl-PL" sz="4000" b="1" dirty="0" smtClean="0">
                <a:solidFill>
                  <a:schemeClr val="tx1"/>
                </a:solidFill>
              </a:rPr>
              <a:t>.06. </a:t>
            </a:r>
            <a:r>
              <a:rPr lang="pl-PL" sz="4000" b="1" dirty="0">
                <a:solidFill>
                  <a:schemeClr val="tx1"/>
                </a:solidFill>
              </a:rPr>
              <a:t>– </a:t>
            </a:r>
            <a:r>
              <a:rPr lang="pl-PL" sz="4000" b="1" dirty="0" smtClean="0">
                <a:solidFill>
                  <a:schemeClr val="tx1"/>
                </a:solidFill>
              </a:rPr>
              <a:t>14.06.2021r</a:t>
            </a:r>
            <a:r>
              <a:rPr lang="pl-PL" sz="4000" b="1" dirty="0">
                <a:solidFill>
                  <a:schemeClr val="tx1"/>
                </a:solidFill>
              </a:rPr>
              <a:t>.</a:t>
            </a:r>
            <a:endParaRPr lang="pl-PL" sz="3200" b="1" dirty="0">
              <a:solidFill>
                <a:schemeClr val="tx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669043" y="4971320"/>
            <a:ext cx="8939949" cy="900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pl-PL" sz="3200" b="1" dirty="0" smtClean="0"/>
              <a:t>Wybierz dobry start w przyszłość swojego dziecka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Oferta szkoły – klasy 1-3</a:t>
            </a:r>
          </a:p>
        </p:txBody>
      </p:sp>
      <p:sp>
        <p:nvSpPr>
          <p:cNvPr id="3" name="Prostokąt 2"/>
          <p:cNvSpPr/>
          <p:nvPr/>
        </p:nvSpPr>
        <p:spPr>
          <a:xfrm>
            <a:off x="405780" y="1700808"/>
            <a:ext cx="11305256" cy="646331"/>
          </a:xfrm>
          <a:prstGeom prst="rect">
            <a:avLst/>
          </a:prstGeom>
          <a:noFill/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Urozmaicona oferta dodatkowych zajęć edukacyjnych rozwijających uzdolnienia i zainteresowania </a:t>
            </a:r>
            <a:r>
              <a:rPr lang="pl-PL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uczniów</a:t>
            </a:r>
            <a:endParaRPr lang="pl-PL" dirty="0"/>
          </a:p>
        </p:txBody>
      </p:sp>
      <p:pic>
        <p:nvPicPr>
          <p:cNvPr id="5" name="Obraz 4" descr="C:\Users\NAUCZY~1\AppData\Local\Temp\16179529_1332875416769653_1584956216702919225_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2249" y="2505333"/>
            <a:ext cx="4022991" cy="2427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2" t="14182" r="5238"/>
          <a:stretch/>
        </p:blipFill>
        <p:spPr>
          <a:xfrm>
            <a:off x="417819" y="2505333"/>
            <a:ext cx="3672408" cy="242729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" t="24095" r="13734" b="30572"/>
          <a:stretch/>
        </p:blipFill>
        <p:spPr>
          <a:xfrm>
            <a:off x="405780" y="5090825"/>
            <a:ext cx="4536505" cy="162018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4" t="7258" r="18916" b="5963"/>
          <a:stretch/>
        </p:blipFill>
        <p:spPr>
          <a:xfrm>
            <a:off x="9157263" y="2505333"/>
            <a:ext cx="254177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8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Oferta szkoły – klasy 1-3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37643" y="-1865379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obozy i wycieczki w czasie wakacji, </a:t>
            </a:r>
            <a:endParaRPr kumimoji="0" lang="pl-PL" altLang="pl-PL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Obraz 4" descr="C:\Users\NAUCZY~1\AppData\Local\Temp\IMG_01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772" y="4797153"/>
            <a:ext cx="2808312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737643" y="-1408179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festyny, koncerty,</a:t>
            </a:r>
            <a:endParaRPr kumimoji="0" lang="pl-PL" altLang="pl-PL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wycieczki klasowe,</a:t>
            </a:r>
            <a:endParaRPr kumimoji="0" lang="pl-PL" altLang="pl-PL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konkursy przedmiotowe</a:t>
            </a:r>
            <a:endParaRPr kumimoji="0" lang="pl-PL" altLang="pl-PL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olimpiady i zawody sportowe</a:t>
            </a:r>
            <a:endParaRPr kumimoji="0" lang="pl-PL" altLang="pl-PL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apele, </a:t>
            </a:r>
            <a:endParaRPr kumimoji="0" lang="pl-PL" altLang="pl-PL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uroczystości klasowe andrzejki , mikołajki, </a:t>
            </a:r>
            <a:endParaRPr kumimoji="0" lang="pl-PL" altLang="pl-PL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bale</a:t>
            </a:r>
            <a:endParaRPr kumimoji="0" lang="pl-PL" altLang="pl-PL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... i wiele, wiele innych atrakcji</a:t>
            </a:r>
            <a:r>
              <a:rPr kumimoji="0" lang="pl-PL" altLang="pl-P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1" t="4221" r="1918"/>
          <a:stretch/>
        </p:blipFill>
        <p:spPr>
          <a:xfrm>
            <a:off x="333772" y="1844824"/>
            <a:ext cx="3384376" cy="278174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0" t="4400" b="4400"/>
          <a:stretch/>
        </p:blipFill>
        <p:spPr>
          <a:xfrm>
            <a:off x="8470678" y="1844824"/>
            <a:ext cx="3410419" cy="278174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7" t="13616" r="4042" b="14216"/>
          <a:stretch/>
        </p:blipFill>
        <p:spPr>
          <a:xfrm>
            <a:off x="3835671" y="1844824"/>
            <a:ext cx="4517484" cy="252028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6" t="6433" r="2207" b="3622"/>
          <a:stretch/>
        </p:blipFill>
        <p:spPr>
          <a:xfrm>
            <a:off x="3286100" y="4833157"/>
            <a:ext cx="2362763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0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Oferta szkoły – klasy 1-3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37643" y="-1865379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obozy i wycieczki w czasie wakacji, </a:t>
            </a:r>
            <a:endParaRPr kumimoji="0" lang="pl-PL" altLang="pl-PL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737643" y="-1408179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festyny, koncerty,</a:t>
            </a:r>
            <a:endParaRPr kumimoji="0" lang="pl-PL" altLang="pl-PL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wycieczki klasowe,</a:t>
            </a:r>
            <a:endParaRPr kumimoji="0" lang="pl-PL" altLang="pl-PL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konkursy przedmiotowe</a:t>
            </a:r>
            <a:endParaRPr kumimoji="0" lang="pl-PL" altLang="pl-PL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olimpiady i zawody sportowe</a:t>
            </a:r>
            <a:endParaRPr kumimoji="0" lang="pl-PL" altLang="pl-PL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apele, </a:t>
            </a:r>
            <a:endParaRPr kumimoji="0" lang="pl-PL" altLang="pl-PL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uroczystości klasowe andrzejki , mikołajki, </a:t>
            </a:r>
            <a:endParaRPr kumimoji="0" lang="pl-PL" altLang="pl-PL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bale</a:t>
            </a:r>
            <a:endParaRPr kumimoji="0" lang="pl-PL" altLang="pl-PL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... i wiele, wiele innych atrakcji</a:t>
            </a:r>
            <a:r>
              <a:rPr kumimoji="0" lang="pl-PL" altLang="pl-PL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1" r="4353" b="8588"/>
          <a:stretch/>
        </p:blipFill>
        <p:spPr>
          <a:xfrm>
            <a:off x="405780" y="1916832"/>
            <a:ext cx="4845589" cy="252028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0" t="8000" r="20075" b="4851"/>
          <a:stretch/>
        </p:blipFill>
        <p:spPr>
          <a:xfrm>
            <a:off x="9847820" y="1916832"/>
            <a:ext cx="1637184" cy="403244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4" t="16325" r="12008" b="5963"/>
          <a:stretch/>
        </p:blipFill>
        <p:spPr>
          <a:xfrm>
            <a:off x="399394" y="4581128"/>
            <a:ext cx="2741530" cy="191269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1144" r="6826" b="13734"/>
          <a:stretch/>
        </p:blipFill>
        <p:spPr>
          <a:xfrm>
            <a:off x="5628967" y="1916832"/>
            <a:ext cx="384125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7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42207" y="355290"/>
            <a:ext cx="7380310" cy="1020762"/>
          </a:xfrm>
        </p:spPr>
        <p:txBody>
          <a:bodyPr/>
          <a:lstStyle/>
          <a:p>
            <a:pPr algn="ctr"/>
            <a:r>
              <a:rPr lang="pl-PL" dirty="0" smtClean="0"/>
              <a:t>Klasy pierwsze ogólne</a:t>
            </a:r>
            <a:endParaRPr lang="pl-PL" dirty="0"/>
          </a:p>
        </p:txBody>
      </p:sp>
      <p:pic>
        <p:nvPicPr>
          <p:cNvPr id="7" name="Obraz 6" descr="C:\Users\marta\Desktop\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31" y="5805264"/>
            <a:ext cx="295232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6080980" y="2808364"/>
            <a:ext cx="5730064" cy="128342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005840" algn="l"/>
              </a:tabLst>
            </a:pPr>
            <a:r>
              <a:rPr lang="pl-PL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Zapewniamy wszechstronny rozwój </a:t>
            </a:r>
            <a:endParaRPr lang="pl-PL" b="1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005840" algn="l"/>
              </a:tabLst>
            </a:pPr>
            <a:r>
              <a:rPr lang="pl-PL" b="1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fizyczny i </a:t>
            </a:r>
            <a:r>
              <a:rPr lang="pl-PL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intelektualny,</a:t>
            </a:r>
            <a:endParaRPr lang="pl-PL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wykwalifikowaną kadrę pedagogiczną </a:t>
            </a:r>
            <a:endParaRPr lang="pl-PL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oraz </a:t>
            </a:r>
            <a:r>
              <a:rPr lang="pl-PL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bogatą ofertę zajęć</a:t>
            </a:r>
            <a:endParaRPr lang="pl-PL" dirty="0">
              <a:latin typeface="+mj-lt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242207" y="3743502"/>
            <a:ext cx="1870131" cy="243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539580" rIns="899829" bIns="899829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zh-CN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kumimoji="0" lang="pl-PL" altLang="zh-CN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kumimoji="0" lang="pl-PL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kumimoji="0" lang="pl-PL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zh-CN" sz="1400" b="0" i="0" u="none" strike="noStrike" cap="none" normalizeH="0" baseline="0" dirty="0" smtClean="0">
                <a:ln>
                  <a:noFill/>
                </a:ln>
                <a:solidFill>
                  <a:srgbClr val="8E0000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kumimoji="0" lang="pl-PL" altLang="zh-CN" sz="1400" b="0" i="0" u="none" strike="noStrike" cap="none" normalizeH="0" baseline="0" dirty="0" smtClean="0">
                <a:ln>
                  <a:noFill/>
                </a:ln>
                <a:solidFill>
                  <a:srgbClr val="8E0000"/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kumimoji="0" lang="pl-PL" alt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094413" y="4332508"/>
            <a:ext cx="5760639" cy="36330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3" indent="-920750" algn="ctr"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zh-CN" b="1" dirty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Nauka pływania JUŻ OD 1 </a:t>
            </a:r>
            <a:r>
              <a:rPr lang="pl-PL" altLang="zh-CN" b="1" dirty="0" smtClean="0">
                <a:solidFill>
                  <a:schemeClr val="bg1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KLASY</a:t>
            </a:r>
            <a:endParaRPr lang="pl-PL" altLang="zh-CN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080980" y="4993208"/>
            <a:ext cx="5903912" cy="70788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zh-CN" sz="2000" b="1" dirty="0" smtClean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robotyka</a:t>
            </a:r>
            <a:endParaRPr lang="pl-PL" altLang="zh-CN" sz="2000" dirty="0">
              <a:latin typeface="+mj-lt"/>
            </a:endParaRPr>
          </a:p>
          <a:p>
            <a:pPr lvl="0" algn="ctr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zh-CN" sz="2000" b="1" dirty="0" smtClean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Zajęcia programowania w </a:t>
            </a:r>
            <a:r>
              <a:rPr lang="pl-PL" altLang="zh-CN" sz="2000" b="1" dirty="0" err="1" smtClean="0"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Scratch’u</a:t>
            </a:r>
            <a:endParaRPr lang="pl-PL" altLang="zh-CN" sz="2000" dirty="0">
              <a:latin typeface="+mj-lt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31" y="2786041"/>
            <a:ext cx="5270737" cy="2744538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241581" y="1517292"/>
            <a:ext cx="11621760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pl-PL" b="1" dirty="0" smtClean="0"/>
              <a:t>8-14.06.2021r.</a:t>
            </a:r>
            <a:r>
              <a:rPr lang="pl-PL" dirty="0" smtClean="0"/>
              <a:t> - składanie wniosku </a:t>
            </a:r>
            <a:r>
              <a:rPr lang="pl-PL" dirty="0"/>
              <a:t> </a:t>
            </a:r>
            <a:r>
              <a:rPr lang="pl-PL" b="1" dirty="0"/>
              <a:t>do szkoły </a:t>
            </a:r>
            <a:r>
              <a:rPr lang="pl-PL" b="1" dirty="0" smtClean="0"/>
              <a:t>pierwszego wyboru</a:t>
            </a:r>
            <a:r>
              <a:rPr lang="pl-PL" dirty="0" smtClean="0"/>
              <a:t>. </a:t>
            </a:r>
          </a:p>
          <a:p>
            <a:r>
              <a:rPr lang="pl-PL" b="1" dirty="0" smtClean="0"/>
              <a:t>2 </a:t>
            </a:r>
            <a:r>
              <a:rPr lang="pl-PL" b="1" dirty="0"/>
              <a:t>lipca 2021 r. </a:t>
            </a:r>
            <a:r>
              <a:rPr lang="pl-PL" dirty="0"/>
              <a:t>do godz. </a:t>
            </a:r>
            <a:r>
              <a:rPr lang="pl-PL" dirty="0" smtClean="0"/>
              <a:t>12:00 - ogłoszenie </a:t>
            </a:r>
            <a:r>
              <a:rPr lang="pl-PL" dirty="0"/>
              <a:t>listy kandydatów zakwalifikowanych i </a:t>
            </a:r>
            <a:r>
              <a:rPr lang="pl-PL" dirty="0" smtClean="0"/>
              <a:t>niezakwalifikowanych. </a:t>
            </a:r>
          </a:p>
          <a:p>
            <a:r>
              <a:rPr lang="pl-PL" b="1" dirty="0" smtClean="0"/>
              <a:t>2 </a:t>
            </a:r>
            <a:r>
              <a:rPr lang="pl-PL" b="1" dirty="0"/>
              <a:t>lipca 2021 r. </a:t>
            </a:r>
            <a:r>
              <a:rPr lang="pl-PL" dirty="0"/>
              <a:t>od godz. 12.00 </a:t>
            </a:r>
            <a:r>
              <a:rPr lang="pl-PL" b="1" dirty="0"/>
              <a:t>do 8 lipca 20201 r</a:t>
            </a:r>
            <a:r>
              <a:rPr lang="pl-PL" dirty="0"/>
              <a:t>. do godz. 15.00. </a:t>
            </a:r>
            <a:r>
              <a:rPr lang="pl-PL" dirty="0" smtClean="0"/>
              <a:t>- składanie</a:t>
            </a:r>
            <a:r>
              <a:rPr lang="pl-PL" b="1" dirty="0" smtClean="0"/>
              <a:t> </a:t>
            </a:r>
            <a:r>
              <a:rPr lang="pl-PL" b="1" dirty="0"/>
              <a:t>oświadczenia woli uczęszczania do </a:t>
            </a:r>
            <a:r>
              <a:rPr lang="pl-PL" b="1" dirty="0" smtClean="0"/>
              <a:t>szkoły</a:t>
            </a:r>
            <a:r>
              <a:rPr lang="pl-PL" dirty="0"/>
              <a:t>. </a:t>
            </a:r>
            <a:endParaRPr lang="pl-PL" dirty="0" smtClean="0"/>
          </a:p>
          <a:p>
            <a:r>
              <a:rPr lang="pl-PL" b="1" dirty="0" smtClean="0"/>
              <a:t>9 </a:t>
            </a:r>
            <a:r>
              <a:rPr lang="pl-PL" b="1" dirty="0"/>
              <a:t>lipca 2021 r</a:t>
            </a:r>
            <a:r>
              <a:rPr lang="pl-PL" dirty="0"/>
              <a:t>. do godz. </a:t>
            </a:r>
            <a:r>
              <a:rPr lang="pl-PL" dirty="0" smtClean="0"/>
              <a:t>12:00 - ogłoszenie </a:t>
            </a:r>
            <a:r>
              <a:rPr lang="pl-PL" dirty="0"/>
              <a:t>listy kandydatów przyjętych i </a:t>
            </a:r>
            <a:r>
              <a:rPr lang="pl-PL" dirty="0" smtClean="0"/>
              <a:t>nieprzyjętych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120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333772" y="274638"/>
            <a:ext cx="11521280" cy="1020762"/>
          </a:xfrm>
        </p:spPr>
        <p:txBody>
          <a:bodyPr rtlCol="0">
            <a:normAutofit/>
          </a:bodyPr>
          <a:lstStyle/>
          <a:p>
            <a:pPr algn="ctr" rtl="0"/>
            <a:r>
              <a:rPr lang="pl-PL" sz="5400" b="1" dirty="0" smtClean="0"/>
              <a:t>OFERTA SZKOŁY</a:t>
            </a:r>
            <a:endParaRPr lang="pl-PL" sz="5400" b="1" dirty="0"/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5497487"/>
              </p:ext>
            </p:extLst>
          </p:nvPr>
        </p:nvGraphicFramePr>
        <p:xfrm>
          <a:off x="333772" y="1700808"/>
          <a:ext cx="1152128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99371899"/>
              </p:ext>
            </p:extLst>
          </p:nvPr>
        </p:nvGraphicFramePr>
        <p:xfrm>
          <a:off x="477788" y="1700808"/>
          <a:ext cx="1123324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ytuł 12"/>
          <p:cNvSpPr>
            <a:spLocks noGrp="1"/>
          </p:cNvSpPr>
          <p:nvPr>
            <p:ph type="title"/>
          </p:nvPr>
        </p:nvSpPr>
        <p:spPr>
          <a:xfrm>
            <a:off x="333772" y="274638"/>
            <a:ext cx="11521280" cy="1020762"/>
          </a:xfrm>
        </p:spPr>
        <p:txBody>
          <a:bodyPr rtlCol="0">
            <a:normAutofit/>
          </a:bodyPr>
          <a:lstStyle/>
          <a:p>
            <a:pPr algn="ctr" rtl="0"/>
            <a:r>
              <a:rPr lang="pl-PL" sz="5400" b="1" dirty="0" smtClean="0"/>
              <a:t>OFERTA SZKOŁY</a:t>
            </a:r>
            <a:endParaRPr lang="pl-PL" sz="5400" b="1" dirty="0"/>
          </a:p>
        </p:txBody>
      </p:sp>
    </p:spTree>
    <p:extLst>
      <p:ext uri="{BB962C8B-B14F-4D97-AF65-F5344CB8AC3E}">
        <p14:creationId xmlns:p14="http://schemas.microsoft.com/office/powerpoint/2010/main" val="226781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C:\Users\NAUCZY~1\AppData\Local\Temp\IMG_1174.JPG"/>
          <p:cNvPicPr/>
          <p:nvPr/>
        </p:nvPicPr>
        <p:blipFill>
          <a:blip r:embed="rId2" cstate="print">
            <a:lum bright="16000" contrast="13000"/>
          </a:blip>
          <a:srcRect/>
          <a:stretch>
            <a:fillRect/>
          </a:stretch>
        </p:blipFill>
        <p:spPr bwMode="auto">
          <a:xfrm>
            <a:off x="312123" y="4293096"/>
            <a:ext cx="3528392" cy="22891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Pole tekstowe 10"/>
          <p:cNvSpPr txBox="1"/>
          <p:nvPr/>
        </p:nvSpPr>
        <p:spPr>
          <a:xfrm rot="21593068">
            <a:off x="284961" y="1922707"/>
            <a:ext cx="5828559" cy="1917214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70510">
              <a:lnSpc>
                <a:spcPct val="115000"/>
              </a:lnSpc>
              <a:spcAft>
                <a:spcPts val="0"/>
              </a:spcAft>
            </a:pPr>
            <a:r>
              <a:rPr lang="pl-PL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Plac 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zabaw przy szkole, kompleks boisk sportowych</a:t>
            </a:r>
          </a:p>
          <a:p>
            <a:pPr indent="-270510">
              <a:lnSpc>
                <a:spcPct val="115000"/>
              </a:lnSpc>
              <a:spcAft>
                <a:spcPts val="0"/>
              </a:spcAft>
            </a:pPr>
            <a:r>
              <a:rPr lang="pl-PL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Orlik 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wraz z pełnym zapleczem sanitarnym oraz opieką animatorów sportu, sale gimnastyczne, pływalnia z sauną pod stałą opieką profesjonalnej kadry i ratowników oraz </a:t>
            </a:r>
            <a:r>
              <a:rPr lang="pl-PL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sala </a:t>
            </a:r>
            <a:r>
              <a:rPr lang="pl-PL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 aerobiku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29916" y="325778"/>
            <a:ext cx="9143998" cy="1020762"/>
          </a:xfrm>
        </p:spPr>
        <p:txBody>
          <a:bodyPr/>
          <a:lstStyle/>
          <a:p>
            <a:r>
              <a:rPr lang="pl-PL" dirty="0" smtClean="0"/>
              <a:t>Oferta szkoły – klasy 1-3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" t="20244" r="20067" b="8520"/>
          <a:stretch/>
        </p:blipFill>
        <p:spPr>
          <a:xfrm>
            <a:off x="6193169" y="1916832"/>
            <a:ext cx="5698836" cy="368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unnamed.jpg"/>
          <p:cNvPicPr/>
          <p:nvPr/>
        </p:nvPicPr>
        <p:blipFill>
          <a:blip r:embed="rId2" cstate="print"/>
          <a:stretch>
            <a:fillRect/>
          </a:stretch>
        </p:blipFill>
        <p:spPr>
          <a:xfrm rot="21048160">
            <a:off x="1229747" y="2147150"/>
            <a:ext cx="4976801" cy="35022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Oferta szkoły – klasy 1-3</a:t>
            </a:r>
          </a:p>
        </p:txBody>
      </p:sp>
      <p:sp>
        <p:nvSpPr>
          <p:cNvPr id="4" name="Objaśnienie owalne 3"/>
          <p:cNvSpPr/>
          <p:nvPr/>
        </p:nvSpPr>
        <p:spPr>
          <a:xfrm rot="438144">
            <a:off x="6895460" y="2417173"/>
            <a:ext cx="4648763" cy="2743735"/>
          </a:xfrm>
          <a:prstGeom prst="wedgeEllipseCallout">
            <a:avLst>
              <a:gd name="adj1" fmla="val -82713"/>
              <a:gd name="adj2" fmla="val -72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Świetlica szkolna oferująca opiekę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2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godz. </a:t>
            </a:r>
            <a:r>
              <a:rPr lang="pl-PL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pl-PL" sz="28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.30 </a:t>
            </a:r>
            <a:r>
              <a:rPr lang="pl-PL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16.30</a:t>
            </a:r>
          </a:p>
        </p:txBody>
      </p:sp>
    </p:spTree>
    <p:extLst>
      <p:ext uri="{BB962C8B-B14F-4D97-AF65-F5344CB8AC3E}">
        <p14:creationId xmlns:p14="http://schemas.microsoft.com/office/powerpoint/2010/main" val="350899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Oferta szkoły – klasy 1-3</a:t>
            </a:r>
          </a:p>
        </p:txBody>
      </p:sp>
      <p:sp>
        <p:nvSpPr>
          <p:cNvPr id="4" name="Pole tekstowe 31"/>
          <p:cNvSpPr txBox="1"/>
          <p:nvPr/>
        </p:nvSpPr>
        <p:spPr>
          <a:xfrm>
            <a:off x="693812" y="1777464"/>
            <a:ext cx="4464496" cy="2592288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pl-PL" sz="2400" dirty="0">
                <a:solidFill>
                  <a:srgbClr val="4F622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Stołówka oraz kuchnia zapewniające zdrowe i smaczne dwudaniowe posiłki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l-PL" sz="24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Programy w zakresie zdrowego </a:t>
            </a:r>
            <a:r>
              <a:rPr lang="pl-PL" sz="2400" dirty="0" smtClean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żywienia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" t="11144" b="3372"/>
          <a:stretch/>
        </p:blipFill>
        <p:spPr>
          <a:xfrm>
            <a:off x="693812" y="4593176"/>
            <a:ext cx="3168352" cy="186864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7" t="15029" r="18052" b="4667"/>
          <a:stretch/>
        </p:blipFill>
        <p:spPr>
          <a:xfrm>
            <a:off x="5374332" y="1777464"/>
            <a:ext cx="6144804" cy="470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6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Oferta szkoły – klasy 1-3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33772" y="1772816"/>
            <a:ext cx="5400000" cy="2160000"/>
          </a:xfrm>
          <a:prstGeom prst="rect">
            <a:avLst/>
          </a:prstGeom>
          <a:solidFill>
            <a:srgbClr val="B2A1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Opieka specjalistów w tym: </a:t>
            </a:r>
            <a:endParaRPr kumimoji="0" lang="pl-PL" altLang="pl-PL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pedagog szkolny, psycholog, logopeda oraz opieka medyczna.</a:t>
            </a:r>
            <a:endParaRPr kumimoji="0" lang="pl-PL" altLang="pl-PL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094413" y="1772816"/>
            <a:ext cx="5400000" cy="31683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ajęcia </a:t>
            </a:r>
            <a:r>
              <a:rPr lang="pl-PL" sz="2400" dirty="0">
                <a:ea typeface="Calibri" panose="020F0502020204030204" pitchFamily="34" charset="0"/>
                <a:cs typeface="Times New Roman" panose="02020603050405020304" pitchFamily="18" charset="0"/>
              </a:rPr>
              <a:t>dodatkowe wspomagające ucznia z </a:t>
            </a:r>
            <a:r>
              <a:rPr lang="pl-PL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trudnościami: </a:t>
            </a:r>
            <a:endParaRPr lang="pl-PL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Zajęcia korekcyjno-kompensacyjne,</a:t>
            </a:r>
            <a:endParaRPr lang="pl-PL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Zajęcia logopedyczne</a:t>
            </a:r>
            <a:endParaRPr lang="pl-PL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Zajęcia wyrównawcze</a:t>
            </a:r>
          </a:p>
          <a:p>
            <a:pPr marL="342900" indent="-34290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Zajęcia dodatkowe fundowane przez fundację In </a:t>
            </a:r>
            <a:r>
              <a:rPr lang="pl-PL" sz="2400" dirty="0" err="1" smtClean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Spe</a:t>
            </a:r>
            <a:endParaRPr lang="pl-PL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4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Oferta szkoły – klasy 1-3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621805" y="4551493"/>
            <a:ext cx="5472608" cy="201622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Bogato wyposażona biblioteka szkolna, w której każdy znajdzie coś dla siebie do poczytania i miło spędzi czas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az 6" descr="C:\Users\NAUCZY~1\AppData\Local\Temp\beznazwy.png"/>
          <p:cNvPicPr/>
          <p:nvPr/>
        </p:nvPicPr>
        <p:blipFill rotWithShape="1">
          <a:blip r:embed="rId2" cstate="print"/>
          <a:srcRect t="17187"/>
          <a:stretch/>
        </p:blipFill>
        <p:spPr bwMode="auto">
          <a:xfrm>
            <a:off x="6382444" y="1834231"/>
            <a:ext cx="4896544" cy="4736898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402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blica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85_TF02804846_TF02804846.potx" id="{BC55DF40-C1B1-4324-9390-76F7A3F99AD7}" vid="{03A57810-FD05-498B-89FB-B0E4345A6C5D}"/>
    </a:ext>
  </a:extLst>
</a:theme>
</file>

<file path=ppt/theme/theme2.xml><?xml version="1.0" encoding="utf-8"?>
<a:theme xmlns:a="http://schemas.openxmlformats.org/drawingml/2006/main" name="Motyw pakietu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tf02804846</Template>
  <TotalTime>1874</TotalTime>
  <Words>422</Words>
  <Application>Microsoft Office PowerPoint</Application>
  <PresentationFormat>Niestandardowy</PresentationFormat>
  <Paragraphs>81</Paragraphs>
  <Slides>12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23" baseType="lpstr">
      <vt:lpstr>宋体</vt:lpstr>
      <vt:lpstr>宋体</vt:lpstr>
      <vt:lpstr>Arial</vt:lpstr>
      <vt:lpstr>Calibri</vt:lpstr>
      <vt:lpstr>Cambria</vt:lpstr>
      <vt:lpstr>Century Gothic</vt:lpstr>
      <vt:lpstr>Comic Sans MS</vt:lpstr>
      <vt:lpstr>Consolas</vt:lpstr>
      <vt:lpstr>Corbel</vt:lpstr>
      <vt:lpstr>Times New Roman</vt:lpstr>
      <vt:lpstr>Tablica 16x9</vt:lpstr>
      <vt:lpstr>Rekrutacja w roku szkolnym 2020/2021</vt:lpstr>
      <vt:lpstr>Klasy pierwsze ogólne</vt:lpstr>
      <vt:lpstr>OFERTA SZKOŁY</vt:lpstr>
      <vt:lpstr>OFERTA SZKOŁY</vt:lpstr>
      <vt:lpstr>Oferta szkoły – klasy 1-3</vt:lpstr>
      <vt:lpstr>Oferta szkoły – klasy 1-3</vt:lpstr>
      <vt:lpstr>Oferta szkoły – klasy 1-3</vt:lpstr>
      <vt:lpstr>Oferta szkoły – klasy 1-3</vt:lpstr>
      <vt:lpstr>Oferta szkoły – klasy 1-3</vt:lpstr>
      <vt:lpstr>Oferta szkoły – klasy 1-3</vt:lpstr>
      <vt:lpstr>Oferta szkoły – klasy 1-3</vt:lpstr>
      <vt:lpstr>Oferta szkoły – klasy 1-3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Układ Tytuł</dc:title>
  <dc:creator>Lucyna Bała</dc:creator>
  <cp:lastModifiedBy>Lucyna</cp:lastModifiedBy>
  <cp:revision>49</cp:revision>
  <dcterms:created xsi:type="dcterms:W3CDTF">2018-02-19T20:39:31Z</dcterms:created>
  <dcterms:modified xsi:type="dcterms:W3CDTF">2021-06-10T07:38:51Z</dcterms:modified>
</cp:coreProperties>
</file>